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ink/ink1.xml" ContentType="application/inkml+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charts/chart1.xml" ContentType="application/vnd.openxmlformats-officedocument.drawingml.chart+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ink/ink2.xml" ContentType="application/inkml+xml"/>
  <Override PartName="/ppt/ink/ink3.xml" ContentType="application/inkml+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ink/ink4.xml" ContentType="application/inkml+xml"/>
  <Override PartName="/ppt/ink/ink5.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4" r:id="rId1"/>
    <p:sldMasterId id="2147483686" r:id="rId2"/>
  </p:sldMasterIdLst>
  <p:notesMasterIdLst>
    <p:notesMasterId r:id="rId37"/>
  </p:notesMasterIdLst>
  <p:handoutMasterIdLst>
    <p:handoutMasterId r:id="rId38"/>
  </p:handoutMasterIdLst>
  <p:sldIdLst>
    <p:sldId id="272" r:id="rId3"/>
    <p:sldId id="1054" r:id="rId4"/>
    <p:sldId id="1114" r:id="rId5"/>
    <p:sldId id="1053" r:id="rId6"/>
    <p:sldId id="1055" r:id="rId7"/>
    <p:sldId id="1008" r:id="rId8"/>
    <p:sldId id="1009" r:id="rId9"/>
    <p:sldId id="1005" r:id="rId10"/>
    <p:sldId id="1111" r:id="rId11"/>
    <p:sldId id="336" r:id="rId12"/>
    <p:sldId id="1077" r:id="rId13"/>
    <p:sldId id="1096" r:id="rId14"/>
    <p:sldId id="1108" r:id="rId15"/>
    <p:sldId id="1071" r:id="rId16"/>
    <p:sldId id="1102" r:id="rId17"/>
    <p:sldId id="1040" r:id="rId18"/>
    <p:sldId id="1109" r:id="rId19"/>
    <p:sldId id="1035" r:id="rId20"/>
    <p:sldId id="1110" r:id="rId21"/>
    <p:sldId id="262" r:id="rId22"/>
    <p:sldId id="1021" r:id="rId23"/>
    <p:sldId id="1103" r:id="rId24"/>
    <p:sldId id="1112" r:id="rId25"/>
    <p:sldId id="1115" r:id="rId26"/>
    <p:sldId id="1075" r:id="rId27"/>
    <p:sldId id="256" r:id="rId28"/>
    <p:sldId id="1044" r:id="rId29"/>
    <p:sldId id="286" r:id="rId30"/>
    <p:sldId id="1116" r:id="rId31"/>
    <p:sldId id="1087" r:id="rId32"/>
    <p:sldId id="1113" r:id="rId33"/>
    <p:sldId id="270" r:id="rId34"/>
    <p:sldId id="1038" r:id="rId35"/>
    <p:sldId id="1105"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6EB1EA72-4C80-C54A-A27E-BC8B8299D957}">
          <p14:sldIdLst>
            <p14:sldId id="272"/>
            <p14:sldId id="1054"/>
            <p14:sldId id="1114"/>
            <p14:sldId id="1053"/>
          </p14:sldIdLst>
        </p14:section>
        <p14:section name="context" id="{AF26980C-8D81-1649-A288-75CF8C5F2769}">
          <p14:sldIdLst>
            <p14:sldId id="1055"/>
            <p14:sldId id="1008"/>
            <p14:sldId id="1009"/>
            <p14:sldId id="1005"/>
            <p14:sldId id="1111"/>
            <p14:sldId id="336"/>
            <p14:sldId id="1077"/>
            <p14:sldId id="1096"/>
          </p14:sldIdLst>
        </p14:section>
        <p14:section name="project 1 clinical data science" id="{48E43D70-8467-EB4B-B2D1-FA4F7EC4F22A}">
          <p14:sldIdLst>
            <p14:sldId id="1108"/>
            <p14:sldId id="1071"/>
            <p14:sldId id="1102"/>
            <p14:sldId id="1040"/>
            <p14:sldId id="1109"/>
            <p14:sldId id="1035"/>
            <p14:sldId id="1110"/>
            <p14:sldId id="262"/>
            <p14:sldId id="1021"/>
            <p14:sldId id="1103"/>
          </p14:sldIdLst>
        </p14:section>
        <p14:section name="project 2 systems immunology" id="{2DC103AA-6686-824D-BE8F-B1E0A4CC96A3}">
          <p14:sldIdLst>
            <p14:sldId id="1112"/>
            <p14:sldId id="1115"/>
            <p14:sldId id="1075"/>
            <p14:sldId id="256"/>
            <p14:sldId id="1044"/>
            <p14:sldId id="286"/>
            <p14:sldId id="1116"/>
            <p14:sldId id="1087"/>
          </p14:sldIdLst>
        </p14:section>
        <p14:section name="strengthen team and ecosystem" id="{23DDB6BD-FA12-7541-9C10-FF5596F323BD}">
          <p14:sldIdLst>
            <p14:sldId id="1113"/>
            <p14:sldId id="270"/>
            <p14:sldId id="1038"/>
            <p14:sldId id="110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128"/>
    <p:restoredTop sz="86420"/>
  </p:normalViewPr>
  <p:slideViewPr>
    <p:cSldViewPr snapToGrid="0" snapToObjects="1">
      <p:cViewPr>
        <p:scale>
          <a:sx n="78" d="100"/>
          <a:sy n="78" d="100"/>
        </p:scale>
        <p:origin x="168" y="840"/>
      </p:cViewPr>
      <p:guideLst/>
    </p:cSldViewPr>
  </p:slideViewPr>
  <p:outlineViewPr>
    <p:cViewPr>
      <p:scale>
        <a:sx n="33" d="100"/>
        <a:sy n="33" d="100"/>
      </p:scale>
      <p:origin x="0" y="0"/>
    </p:cViewPr>
  </p:outlineViewPr>
  <p:notesTextViewPr>
    <p:cViewPr>
      <p:scale>
        <a:sx n="70" d="100"/>
        <a:sy n="70" d="100"/>
      </p:scale>
      <p:origin x="0" y="0"/>
    </p:cViewPr>
  </p:notesTextViewPr>
  <p:sorterViewPr>
    <p:cViewPr>
      <p:scale>
        <a:sx n="162" d="100"/>
        <a:sy n="162"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presProps" Target="presProps.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handoutMaster" Target="handoutMasters/handoutMaster1.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1"/>
    <c:plotArea>
      <c:layout>
        <c:manualLayout>
          <c:layoutTarget val="inner"/>
          <c:xMode val="edge"/>
          <c:yMode val="edge"/>
          <c:x val="0.30566223834828798"/>
          <c:y val="0.17244839766034101"/>
          <c:w val="0.639951057541985"/>
          <c:h val="0.55225164280126904"/>
        </c:manualLayout>
      </c:layout>
      <c:barChart>
        <c:barDir val="col"/>
        <c:grouping val="clustered"/>
        <c:varyColors val="0"/>
        <c:ser>
          <c:idx val="0"/>
          <c:order val="0"/>
          <c:tx>
            <c:strRef>
              <c:f>Sheet1!$B$1</c:f>
              <c:strCache>
                <c:ptCount val="1"/>
                <c:pt idx="0">
                  <c:v>Column1</c:v>
                </c:pt>
              </c:strCache>
            </c:strRef>
          </c:tx>
          <c:spPr>
            <a:solidFill>
              <a:schemeClr val="dk1">
                <a:tint val="88500"/>
              </a:schemeClr>
            </a:solidFill>
            <a:ln>
              <a:noFill/>
            </a:ln>
            <a:effectLst/>
          </c:spPr>
          <c:invertIfNegative val="0"/>
          <c:dPt>
            <c:idx val="1"/>
            <c:invertIfNegative val="0"/>
            <c:bubble3D val="0"/>
            <c:spPr>
              <a:solidFill>
                <a:srgbClr val="D2A000"/>
              </a:solidFill>
              <a:ln>
                <a:noFill/>
              </a:ln>
              <a:effectLst/>
            </c:spPr>
            <c:extLst>
              <c:ext xmlns:c16="http://schemas.microsoft.com/office/drawing/2014/chart" uri="{C3380CC4-5D6E-409C-BE32-E72D297353CC}">
                <c16:uniqueId val="{00000000-64F0-4E84-8A1E-D18C09A098D3}"/>
              </c:ext>
            </c:extLst>
          </c:dPt>
          <c:dPt>
            <c:idx val="2"/>
            <c:invertIfNegative val="0"/>
            <c:bubble3D val="0"/>
            <c:spPr>
              <a:solidFill>
                <a:schemeClr val="accent5">
                  <a:lumMod val="75000"/>
                </a:schemeClr>
              </a:solidFill>
              <a:ln>
                <a:noFill/>
              </a:ln>
              <a:effectLst/>
            </c:spPr>
            <c:extLst>
              <c:ext xmlns:c16="http://schemas.microsoft.com/office/drawing/2014/chart" uri="{C3380CC4-5D6E-409C-BE32-E72D297353CC}">
                <c16:uniqueId val="{00000001-64F0-4E84-8A1E-D18C09A098D3}"/>
              </c:ext>
            </c:extLst>
          </c:dPt>
          <c:dLbls>
            <c:dLbl>
              <c:idx val="0"/>
              <c:spPr>
                <a:noFill/>
                <a:ln>
                  <a:noFill/>
                </a:ln>
                <a:effectLst/>
              </c:spPr>
              <c:txPr>
                <a:bodyPr rot="0" vert="horz"/>
                <a:lstStyle/>
                <a:p>
                  <a:pPr>
                    <a:defRPr>
                      <a:solidFill>
                        <a:schemeClr val="bg1"/>
                      </a:solidFill>
                    </a:defRPr>
                  </a:pPr>
                  <a:endParaRPr lang="en-US"/>
                </a:p>
              </c:txPr>
              <c:dLblPos val="inEnd"/>
              <c:showLegendKey val="0"/>
              <c:showVal val="1"/>
              <c:showCatName val="0"/>
              <c:showSerName val="0"/>
              <c:showPercent val="0"/>
              <c:showBubbleSize val="0"/>
              <c:extLst>
                <c:ext xmlns:c16="http://schemas.microsoft.com/office/drawing/2014/chart" uri="{C3380CC4-5D6E-409C-BE32-E72D297353CC}">
                  <c16:uniqueId val="{00000004-B5A0-DA4D-AB9A-FB206F0C6F68}"/>
                </c:ext>
              </c:extLst>
            </c:dLbl>
            <c:dLbl>
              <c:idx val="1"/>
              <c:spPr>
                <a:noFill/>
                <a:ln>
                  <a:noFill/>
                </a:ln>
                <a:effectLst/>
              </c:spPr>
              <c:txPr>
                <a:bodyPr rot="0" vert="horz"/>
                <a:lstStyle/>
                <a:p>
                  <a:pPr>
                    <a:defRPr>
                      <a:solidFill>
                        <a:schemeClr val="bg1"/>
                      </a:solidFill>
                    </a:defRPr>
                  </a:pPr>
                  <a:endParaRPr lang="en-US"/>
                </a:p>
              </c:txPr>
              <c:dLblPos val="inEnd"/>
              <c:showLegendKey val="0"/>
              <c:showVal val="1"/>
              <c:showCatName val="0"/>
              <c:showSerName val="0"/>
              <c:showPercent val="0"/>
              <c:showBubbleSize val="0"/>
              <c:extLst>
                <c:ext xmlns:c16="http://schemas.microsoft.com/office/drawing/2014/chart" uri="{C3380CC4-5D6E-409C-BE32-E72D297353CC}">
                  <c16:uniqueId val="{00000000-64F0-4E84-8A1E-D18C09A098D3}"/>
                </c:ext>
              </c:extLst>
            </c:dLbl>
            <c:dLbl>
              <c:idx val="2"/>
              <c:spPr>
                <a:noFill/>
                <a:ln>
                  <a:noFill/>
                </a:ln>
                <a:effectLst/>
              </c:spPr>
              <c:txPr>
                <a:bodyPr rot="0" vert="horz"/>
                <a:lstStyle/>
                <a:p>
                  <a:pPr>
                    <a:defRPr>
                      <a:solidFill>
                        <a:schemeClr val="bg1"/>
                      </a:solidFill>
                    </a:defRPr>
                  </a:pPr>
                  <a:endParaRPr lang="en-US"/>
                </a:p>
              </c:txPr>
              <c:dLblPos val="inEnd"/>
              <c:showLegendKey val="0"/>
              <c:showVal val="1"/>
              <c:showCatName val="0"/>
              <c:showSerName val="0"/>
              <c:showPercent val="0"/>
              <c:showBubbleSize val="0"/>
              <c:extLst>
                <c:ext xmlns:c16="http://schemas.microsoft.com/office/drawing/2014/chart" uri="{C3380CC4-5D6E-409C-BE32-E72D297353CC}">
                  <c16:uniqueId val="{00000001-64F0-4E84-8A1E-D18C09A098D3}"/>
                </c:ext>
              </c:extLst>
            </c:dLbl>
            <c:spPr>
              <a:noFill/>
              <a:ln>
                <a:noFill/>
              </a:ln>
              <a:effectLst/>
            </c:spPr>
            <c:txPr>
              <a:bodyPr rot="0" vert="horz"/>
              <a:lstStyle/>
              <a:p>
                <a:pPr>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Cyclosporine</c:v>
                </c:pt>
                <c:pt idx="1">
                  <c:v>Less Intense Belatacept</c:v>
                </c:pt>
                <c:pt idx="2">
                  <c:v>More Intense Belatacept</c:v>
                </c:pt>
              </c:strCache>
            </c:strRef>
          </c:cat>
          <c:val>
            <c:numRef>
              <c:f>Sheet1!$B$2:$B$4</c:f>
              <c:numCache>
                <c:formatCode>0.0%</c:formatCode>
                <c:ptCount val="3"/>
                <c:pt idx="0">
                  <c:v>0.217</c:v>
                </c:pt>
                <c:pt idx="1">
                  <c:v>0.127</c:v>
                </c:pt>
                <c:pt idx="2">
                  <c:v>0.128</c:v>
                </c:pt>
              </c:numCache>
            </c:numRef>
          </c:val>
          <c:extLst>
            <c:ext xmlns:c16="http://schemas.microsoft.com/office/drawing/2014/chart" uri="{C3380CC4-5D6E-409C-BE32-E72D297353CC}">
              <c16:uniqueId val="{00000000-9835-40C2-ADE1-3A1B58242D1C}"/>
            </c:ext>
          </c:extLst>
        </c:ser>
        <c:dLbls>
          <c:dLblPos val="inEnd"/>
          <c:showLegendKey val="0"/>
          <c:showVal val="1"/>
          <c:showCatName val="0"/>
          <c:showSerName val="0"/>
          <c:showPercent val="0"/>
          <c:showBubbleSize val="0"/>
        </c:dLbls>
        <c:gapWidth val="71"/>
        <c:overlap val="-27"/>
        <c:axId val="505143552"/>
        <c:axId val="505145872"/>
      </c:barChart>
      <c:catAx>
        <c:axId val="505143552"/>
        <c:scaling>
          <c:orientation val="minMax"/>
        </c:scaling>
        <c:delete val="0"/>
        <c:axPos val="b"/>
        <c:numFmt formatCode="General" sourceLinked="0"/>
        <c:majorTickMark val="none"/>
        <c:minorTickMark val="none"/>
        <c:tickLblPos val="nextTo"/>
        <c:spPr>
          <a:noFill/>
          <a:ln w="9525" cap="flat" cmpd="sng" algn="ctr">
            <a:solidFill>
              <a:schemeClr val="tx1">
                <a:lumMod val="15000"/>
                <a:lumOff val="85000"/>
              </a:schemeClr>
            </a:solidFill>
            <a:round/>
          </a:ln>
          <a:effectLst/>
        </c:spPr>
        <c:txPr>
          <a:bodyPr rot="-60000000" vert="horz"/>
          <a:lstStyle/>
          <a:p>
            <a:pPr>
              <a:defRPr/>
            </a:pPr>
            <a:endParaRPr lang="en-US"/>
          </a:p>
        </c:txPr>
        <c:crossAx val="505145872"/>
        <c:crosses val="autoZero"/>
        <c:auto val="1"/>
        <c:lblAlgn val="ctr"/>
        <c:lblOffset val="100"/>
        <c:noMultiLvlLbl val="0"/>
      </c:catAx>
      <c:valAx>
        <c:axId val="505145872"/>
        <c:scaling>
          <c:orientation val="minMax"/>
          <c:max val="0.3"/>
        </c:scaling>
        <c:delete val="0"/>
        <c:axPos val="l"/>
        <c:majorGridlines>
          <c:spPr>
            <a:ln w="9525" cap="flat" cmpd="sng" algn="ctr">
              <a:solidFill>
                <a:schemeClr val="tx1">
                  <a:lumMod val="15000"/>
                  <a:lumOff val="85000"/>
                </a:schemeClr>
              </a:solidFill>
              <a:round/>
            </a:ln>
            <a:effectLst/>
          </c:spPr>
        </c:majorGridlines>
        <c:title>
          <c:tx>
            <c:rich>
              <a:bodyPr rot="-5400000" vert="horz"/>
              <a:lstStyle/>
              <a:p>
                <a:pPr>
                  <a:defRPr/>
                </a:pPr>
                <a:r>
                  <a:rPr lang="en-US" dirty="0"/>
                  <a:t>Death or Graft Loss </a:t>
                </a:r>
                <a:r>
                  <a:rPr lang="en-US" baseline="0" dirty="0"/>
                  <a:t> </a:t>
                </a:r>
                <a:r>
                  <a:rPr lang="en-US" dirty="0"/>
                  <a:t>84 </a:t>
                </a:r>
                <a:r>
                  <a:rPr lang="en-US" dirty="0" err="1"/>
                  <a:t>mo</a:t>
                </a:r>
                <a:endParaRPr lang="en-US" dirty="0"/>
              </a:p>
              <a:p>
                <a:pPr>
                  <a:defRPr/>
                </a:pPr>
                <a:endParaRPr lang="en-US" dirty="0"/>
              </a:p>
            </c:rich>
          </c:tx>
          <c:overlay val="0"/>
          <c:spPr>
            <a:noFill/>
            <a:ln>
              <a:noFill/>
            </a:ln>
            <a:effectLst/>
          </c:spPr>
        </c:title>
        <c:numFmt formatCode="0.0%" sourceLinked="1"/>
        <c:majorTickMark val="none"/>
        <c:minorTickMark val="none"/>
        <c:tickLblPos val="nextTo"/>
        <c:spPr>
          <a:noFill/>
          <a:ln>
            <a:noFill/>
          </a:ln>
          <a:effectLst/>
        </c:spPr>
        <c:txPr>
          <a:bodyPr rot="-60000000" vert="horz"/>
          <a:lstStyle/>
          <a:p>
            <a:pPr>
              <a:defRPr/>
            </a:pPr>
            <a:endParaRPr lang="en-US"/>
          </a:p>
        </c:txPr>
        <c:crossAx val="505143552"/>
        <c:crosses val="autoZero"/>
        <c:crossBetween val="between"/>
        <c:majorUnit val="0.1"/>
      </c:valAx>
      <c:spPr>
        <a:noFill/>
        <a:ln>
          <a:noFill/>
        </a:ln>
        <a:effectLst/>
      </c:spPr>
    </c:plotArea>
    <c:plotVisOnly val="1"/>
    <c:dispBlanksAs val="gap"/>
    <c:showDLblsOverMax val="0"/>
  </c:chart>
  <c:spPr>
    <a:noFill/>
    <a:ln>
      <a:noFill/>
    </a:ln>
    <a:effectLst/>
  </c:spPr>
  <c:txPr>
    <a:bodyPr/>
    <a:lstStyle/>
    <a:p>
      <a:pPr>
        <a:defRPr sz="900"/>
      </a:pPr>
      <a:endParaRPr lang="en-US"/>
    </a:p>
  </c:txPr>
  <c:externalData r:id="rId1">
    <c:autoUpdate val="0"/>
  </c:externalData>
</c:chartSpac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1DCB490-DD38-AE4A-B1B4-8972E98D9678}" type="doc">
      <dgm:prSet loTypeId="urn:microsoft.com/office/officeart/2005/8/layout/arrow2" loCatId="" qsTypeId="urn:microsoft.com/office/officeart/2005/8/quickstyle/simple4" qsCatId="simple" csTypeId="urn:microsoft.com/office/officeart/2005/8/colors/accent1_2" csCatId="accent1" phldr="1"/>
      <dgm:spPr/>
      <dgm:t>
        <a:bodyPr/>
        <a:lstStyle/>
        <a:p>
          <a:endParaRPr lang="en-US"/>
        </a:p>
      </dgm:t>
    </dgm:pt>
    <dgm:pt modelId="{F875CC94-69B8-E945-AF9B-E9D7222366D5}">
      <dgm:prSet phldrT="[Text]" custT="1"/>
      <dgm:spPr/>
      <dgm:t>
        <a:bodyPr/>
        <a:lstStyle/>
        <a:p>
          <a:r>
            <a:rPr lang="en-US" sz="1800" dirty="0"/>
            <a:t> </a:t>
          </a:r>
        </a:p>
      </dgm:t>
    </dgm:pt>
    <dgm:pt modelId="{C090D714-0300-3442-A808-A480F906C90F}" type="parTrans" cxnId="{73314918-6399-9046-80DC-F01B06405C2F}">
      <dgm:prSet/>
      <dgm:spPr/>
      <dgm:t>
        <a:bodyPr/>
        <a:lstStyle/>
        <a:p>
          <a:endParaRPr lang="en-US"/>
        </a:p>
      </dgm:t>
    </dgm:pt>
    <dgm:pt modelId="{726083C5-2F4B-5A47-9A84-13117F2A38CD}" type="sibTrans" cxnId="{73314918-6399-9046-80DC-F01B06405C2F}">
      <dgm:prSet/>
      <dgm:spPr/>
      <dgm:t>
        <a:bodyPr/>
        <a:lstStyle/>
        <a:p>
          <a:endParaRPr lang="en-US"/>
        </a:p>
      </dgm:t>
    </dgm:pt>
    <dgm:pt modelId="{729C9AFB-243C-BB4D-B6A3-F6547C998680}">
      <dgm:prSet phldrT="[Text]" custT="1"/>
      <dgm:spPr/>
      <dgm:t>
        <a:bodyPr/>
        <a:lstStyle/>
        <a:p>
          <a:r>
            <a:rPr lang="en-US" sz="1800" dirty="0"/>
            <a:t> </a:t>
          </a:r>
        </a:p>
      </dgm:t>
    </dgm:pt>
    <dgm:pt modelId="{379F4A82-CE78-984E-9233-35DD2D652826}" type="parTrans" cxnId="{4E4278C1-B71A-1D41-ACCA-6BC78E69ED1A}">
      <dgm:prSet/>
      <dgm:spPr/>
      <dgm:t>
        <a:bodyPr/>
        <a:lstStyle/>
        <a:p>
          <a:endParaRPr lang="en-US"/>
        </a:p>
      </dgm:t>
    </dgm:pt>
    <dgm:pt modelId="{E09F8440-15AA-BF43-957A-2ECD099C93A0}" type="sibTrans" cxnId="{4E4278C1-B71A-1D41-ACCA-6BC78E69ED1A}">
      <dgm:prSet/>
      <dgm:spPr/>
      <dgm:t>
        <a:bodyPr/>
        <a:lstStyle/>
        <a:p>
          <a:endParaRPr lang="en-US"/>
        </a:p>
      </dgm:t>
    </dgm:pt>
    <dgm:pt modelId="{7291AC3E-D2EA-6046-A2E1-7C0F611506FB}">
      <dgm:prSet phldrT="[Text]" custT="1"/>
      <dgm:spPr/>
      <dgm:t>
        <a:bodyPr/>
        <a:lstStyle/>
        <a:p>
          <a:endParaRPr lang="en-US" sz="1800" dirty="0"/>
        </a:p>
      </dgm:t>
    </dgm:pt>
    <dgm:pt modelId="{CAFEC1F5-9405-D540-B3D1-1319F0BB42AA}" type="parTrans" cxnId="{FDF0B9DF-D467-FB4E-ACFC-5736026C4454}">
      <dgm:prSet/>
      <dgm:spPr/>
      <dgm:t>
        <a:bodyPr/>
        <a:lstStyle/>
        <a:p>
          <a:endParaRPr lang="en-US"/>
        </a:p>
      </dgm:t>
    </dgm:pt>
    <dgm:pt modelId="{427C44E9-E768-2E4A-AFF8-C27B09CA41A5}" type="sibTrans" cxnId="{FDF0B9DF-D467-FB4E-ACFC-5736026C4454}">
      <dgm:prSet/>
      <dgm:spPr/>
      <dgm:t>
        <a:bodyPr/>
        <a:lstStyle/>
        <a:p>
          <a:endParaRPr lang="en-US"/>
        </a:p>
      </dgm:t>
    </dgm:pt>
    <dgm:pt modelId="{EC380339-EAE8-2A4B-9B13-9361F12E338F}">
      <dgm:prSet phldrT="[Text]" custT="1"/>
      <dgm:spPr/>
      <dgm:t>
        <a:bodyPr/>
        <a:lstStyle/>
        <a:p>
          <a:r>
            <a:rPr lang="en-US" sz="1800" dirty="0"/>
            <a:t> </a:t>
          </a:r>
        </a:p>
      </dgm:t>
    </dgm:pt>
    <dgm:pt modelId="{92B1CA56-0477-A64D-9168-4105A69D0264}" type="parTrans" cxnId="{EA88D9EE-EE30-DE4C-8BD5-B94DDDC8F5C9}">
      <dgm:prSet/>
      <dgm:spPr/>
      <dgm:t>
        <a:bodyPr/>
        <a:lstStyle/>
        <a:p>
          <a:endParaRPr lang="en-US"/>
        </a:p>
      </dgm:t>
    </dgm:pt>
    <dgm:pt modelId="{AAE3515A-CD68-C247-B27B-C0FD49EC0F4E}" type="sibTrans" cxnId="{EA88D9EE-EE30-DE4C-8BD5-B94DDDC8F5C9}">
      <dgm:prSet/>
      <dgm:spPr/>
      <dgm:t>
        <a:bodyPr/>
        <a:lstStyle/>
        <a:p>
          <a:endParaRPr lang="en-US"/>
        </a:p>
      </dgm:t>
    </dgm:pt>
    <dgm:pt modelId="{4E027802-820A-9F42-91BE-06D73A1A7AB3}">
      <dgm:prSet phldrT="[Text]" custT="1"/>
      <dgm:spPr/>
      <dgm:t>
        <a:bodyPr/>
        <a:lstStyle/>
        <a:p>
          <a:endParaRPr lang="en-US" sz="1800" dirty="0"/>
        </a:p>
      </dgm:t>
    </dgm:pt>
    <dgm:pt modelId="{6A3A5410-944C-9D45-8F2E-1C2D3C2B7C5C}" type="parTrans" cxnId="{BE3BE3E2-ECFD-7145-9F83-6DBBFEEE0463}">
      <dgm:prSet/>
      <dgm:spPr/>
      <dgm:t>
        <a:bodyPr/>
        <a:lstStyle/>
        <a:p>
          <a:endParaRPr lang="en-US"/>
        </a:p>
      </dgm:t>
    </dgm:pt>
    <dgm:pt modelId="{E85C6843-912D-EA45-B981-E0CA19644512}" type="sibTrans" cxnId="{BE3BE3E2-ECFD-7145-9F83-6DBBFEEE0463}">
      <dgm:prSet/>
      <dgm:spPr/>
      <dgm:t>
        <a:bodyPr/>
        <a:lstStyle/>
        <a:p>
          <a:endParaRPr lang="en-US"/>
        </a:p>
      </dgm:t>
    </dgm:pt>
    <dgm:pt modelId="{F5A31D97-5B8C-E442-B00D-22D46AA85E5B}">
      <dgm:prSet/>
      <dgm:spPr/>
      <dgm:t>
        <a:bodyPr/>
        <a:lstStyle/>
        <a:p>
          <a:endParaRPr lang="en-US"/>
        </a:p>
      </dgm:t>
    </dgm:pt>
    <dgm:pt modelId="{90849102-B234-2E4E-80C8-5EFF881E07F3}" type="parTrans" cxnId="{D2093C15-02AB-654D-B2EB-C62D5170E3DB}">
      <dgm:prSet/>
      <dgm:spPr/>
      <dgm:t>
        <a:bodyPr/>
        <a:lstStyle/>
        <a:p>
          <a:endParaRPr lang="en-US"/>
        </a:p>
      </dgm:t>
    </dgm:pt>
    <dgm:pt modelId="{556F9ACE-FF12-E949-BE4B-9BD6A8089690}" type="sibTrans" cxnId="{D2093C15-02AB-654D-B2EB-C62D5170E3DB}">
      <dgm:prSet/>
      <dgm:spPr/>
      <dgm:t>
        <a:bodyPr/>
        <a:lstStyle/>
        <a:p>
          <a:endParaRPr lang="en-US"/>
        </a:p>
      </dgm:t>
    </dgm:pt>
    <dgm:pt modelId="{12356037-16BC-714D-BA15-2294A96E2D44}">
      <dgm:prSet/>
      <dgm:spPr/>
      <dgm:t>
        <a:bodyPr/>
        <a:lstStyle/>
        <a:p>
          <a:endParaRPr lang="en-US"/>
        </a:p>
      </dgm:t>
    </dgm:pt>
    <dgm:pt modelId="{0F273CC4-7F74-AA4C-AF2B-69E152BCA804}" type="parTrans" cxnId="{07FC738D-72BD-094E-AD3E-3B7F26F945C6}">
      <dgm:prSet/>
      <dgm:spPr/>
      <dgm:t>
        <a:bodyPr/>
        <a:lstStyle/>
        <a:p>
          <a:endParaRPr lang="en-US"/>
        </a:p>
      </dgm:t>
    </dgm:pt>
    <dgm:pt modelId="{FB5DF43C-F012-9A4A-BCF2-453F833A228E}" type="sibTrans" cxnId="{07FC738D-72BD-094E-AD3E-3B7F26F945C6}">
      <dgm:prSet/>
      <dgm:spPr/>
      <dgm:t>
        <a:bodyPr/>
        <a:lstStyle/>
        <a:p>
          <a:endParaRPr lang="en-US"/>
        </a:p>
      </dgm:t>
    </dgm:pt>
    <dgm:pt modelId="{E1AE886A-5794-6E4E-9A71-394BCE17A83B}">
      <dgm:prSet/>
      <dgm:spPr/>
      <dgm:t>
        <a:bodyPr/>
        <a:lstStyle/>
        <a:p>
          <a:endParaRPr lang="en-US"/>
        </a:p>
      </dgm:t>
    </dgm:pt>
    <dgm:pt modelId="{D7A0A67E-3012-9541-B523-FB01412F6F07}" type="parTrans" cxnId="{9B150B23-FF2A-0343-8770-E384FDA6F8C0}">
      <dgm:prSet/>
      <dgm:spPr/>
      <dgm:t>
        <a:bodyPr/>
        <a:lstStyle/>
        <a:p>
          <a:endParaRPr lang="en-US"/>
        </a:p>
      </dgm:t>
    </dgm:pt>
    <dgm:pt modelId="{51340311-6FFB-7649-A858-C057A2FC1256}" type="sibTrans" cxnId="{9B150B23-FF2A-0343-8770-E384FDA6F8C0}">
      <dgm:prSet/>
      <dgm:spPr/>
      <dgm:t>
        <a:bodyPr/>
        <a:lstStyle/>
        <a:p>
          <a:endParaRPr lang="en-US"/>
        </a:p>
      </dgm:t>
    </dgm:pt>
    <dgm:pt modelId="{C768B7DE-ECA5-4A44-8584-2F67DB3193EA}" type="pres">
      <dgm:prSet presAssocID="{E1DCB490-DD38-AE4A-B1B4-8972E98D9678}" presName="arrowDiagram" presStyleCnt="0">
        <dgm:presLayoutVars>
          <dgm:chMax val="5"/>
          <dgm:dir/>
          <dgm:resizeHandles val="exact"/>
        </dgm:presLayoutVars>
      </dgm:prSet>
      <dgm:spPr/>
    </dgm:pt>
    <dgm:pt modelId="{2C43092D-6882-174D-8AD5-7994E7D45C39}" type="pres">
      <dgm:prSet presAssocID="{E1DCB490-DD38-AE4A-B1B4-8972E98D9678}" presName="arrow" presStyleLbl="bgShp" presStyleIdx="0" presStyleCnt="1" custScaleX="131057" custLinFactNeighborX="4049" custLinFactNeighborY="-2802"/>
      <dgm:spPr/>
    </dgm:pt>
    <dgm:pt modelId="{BC123FF4-E87C-AA42-907F-E64F7D291A15}" type="pres">
      <dgm:prSet presAssocID="{E1DCB490-DD38-AE4A-B1B4-8972E98D9678}" presName="arrowDiagram5" presStyleCnt="0"/>
      <dgm:spPr/>
    </dgm:pt>
    <dgm:pt modelId="{DEC38E69-68E1-DB4B-A272-3766F44C3633}" type="pres">
      <dgm:prSet presAssocID="{4E027802-820A-9F42-91BE-06D73A1A7AB3}" presName="bullet5a" presStyleLbl="node1" presStyleIdx="0" presStyleCnt="5" custLinFactX="-385681" custLinFactY="100000" custLinFactNeighborX="-400000" custLinFactNeighborY="148555"/>
      <dgm:spPr/>
    </dgm:pt>
    <dgm:pt modelId="{F81E1D3C-5B5F-E14E-889E-6FEC1C2F0625}" type="pres">
      <dgm:prSet presAssocID="{4E027802-820A-9F42-91BE-06D73A1A7AB3}" presName="textBox5a" presStyleLbl="revTx" presStyleIdx="0" presStyleCnt="5">
        <dgm:presLayoutVars>
          <dgm:bulletEnabled val="1"/>
        </dgm:presLayoutVars>
      </dgm:prSet>
      <dgm:spPr/>
    </dgm:pt>
    <dgm:pt modelId="{20F4B2BA-F124-7848-BF08-529F26B628B2}" type="pres">
      <dgm:prSet presAssocID="{F875CC94-69B8-E945-AF9B-E9D7222366D5}" presName="bullet5b" presStyleLbl="node1" presStyleIdx="1" presStyleCnt="5" custLinFactX="-150031" custLinFactY="4161" custLinFactNeighborX="-200000" custLinFactNeighborY="100000"/>
      <dgm:spPr/>
    </dgm:pt>
    <dgm:pt modelId="{E6139E4C-B0FD-8C49-A5C8-F5717480793A}" type="pres">
      <dgm:prSet presAssocID="{F875CC94-69B8-E945-AF9B-E9D7222366D5}" presName="textBox5b" presStyleLbl="revTx" presStyleIdx="1" presStyleCnt="5" custScaleX="127968" custScaleY="40202" custLinFactNeighborX="-38852" custLinFactNeighborY="-17355">
        <dgm:presLayoutVars>
          <dgm:bulletEnabled val="1"/>
        </dgm:presLayoutVars>
      </dgm:prSet>
      <dgm:spPr/>
    </dgm:pt>
    <dgm:pt modelId="{C422D3D0-0D30-3748-B327-8D30390BAEB8}" type="pres">
      <dgm:prSet presAssocID="{729C9AFB-243C-BB4D-B6A3-F6547C998680}" presName="bullet5c" presStyleLbl="node1" presStyleIdx="2" presStyleCnt="5" custLinFactX="-100000" custLinFactNeighborX="-109710" custLinFactNeighborY="73728"/>
      <dgm:spPr/>
    </dgm:pt>
    <dgm:pt modelId="{C714AB9E-7A3B-8A43-81B3-ABBB61E374F9}" type="pres">
      <dgm:prSet presAssocID="{729C9AFB-243C-BB4D-B6A3-F6547C998680}" presName="textBox5c" presStyleLbl="revTx" presStyleIdx="2" presStyleCnt="5" custScaleX="84499" custScaleY="40404" custLinFactNeighborX="-51079" custLinFactNeighborY="-86271">
        <dgm:presLayoutVars>
          <dgm:bulletEnabled val="1"/>
        </dgm:presLayoutVars>
      </dgm:prSet>
      <dgm:spPr/>
    </dgm:pt>
    <dgm:pt modelId="{783026E6-F203-A94A-87A8-B9AE4A68343D}" type="pres">
      <dgm:prSet presAssocID="{7291AC3E-D2EA-6046-A2E1-7C0F611506FB}" presName="bullet5d" presStyleLbl="node1" presStyleIdx="3" presStyleCnt="5" custLinFactNeighborX="-37433" custLinFactNeighborY="33391"/>
      <dgm:spPr/>
    </dgm:pt>
    <dgm:pt modelId="{65FFBD6D-EAC2-A34A-AAF4-4248F739722E}" type="pres">
      <dgm:prSet presAssocID="{7291AC3E-D2EA-6046-A2E1-7C0F611506FB}" presName="textBox5d" presStyleLbl="revTx" presStyleIdx="3" presStyleCnt="5" custScaleX="95092" custScaleY="23542" custLinFactNeighborX="-9933" custLinFactNeighborY="-81223">
        <dgm:presLayoutVars>
          <dgm:bulletEnabled val="1"/>
        </dgm:presLayoutVars>
      </dgm:prSet>
      <dgm:spPr/>
    </dgm:pt>
    <dgm:pt modelId="{E4DB4A34-EF1F-7041-A5AA-1251E29EB5B6}" type="pres">
      <dgm:prSet presAssocID="{EC380339-EAE8-2A4B-9B13-9361F12E338F}" presName="bullet5e" presStyleLbl="node1" presStyleIdx="4" presStyleCnt="5" custLinFactNeighborX="92562" custLinFactNeighborY="2956"/>
      <dgm:spPr/>
    </dgm:pt>
    <dgm:pt modelId="{759C6F05-C1C1-7847-A1EB-CDDA4E7E62DC}" type="pres">
      <dgm:prSet presAssocID="{EC380339-EAE8-2A4B-9B13-9361F12E338F}" presName="textBox5e" presStyleLbl="revTx" presStyleIdx="4" presStyleCnt="5" custScaleX="109334" custScaleY="30688" custLinFactNeighborX="21479" custLinFactNeighborY="-63247">
        <dgm:presLayoutVars>
          <dgm:bulletEnabled val="1"/>
        </dgm:presLayoutVars>
      </dgm:prSet>
      <dgm:spPr/>
    </dgm:pt>
  </dgm:ptLst>
  <dgm:cxnLst>
    <dgm:cxn modelId="{D2093C15-02AB-654D-B2EB-C62D5170E3DB}" srcId="{E1DCB490-DD38-AE4A-B1B4-8972E98D9678}" destId="{F5A31D97-5B8C-E442-B00D-22D46AA85E5B}" srcOrd="5" destOrd="0" parTransId="{90849102-B234-2E4E-80C8-5EFF881E07F3}" sibTransId="{556F9ACE-FF12-E949-BE4B-9BD6A8089690}"/>
    <dgm:cxn modelId="{73314918-6399-9046-80DC-F01B06405C2F}" srcId="{E1DCB490-DD38-AE4A-B1B4-8972E98D9678}" destId="{F875CC94-69B8-E945-AF9B-E9D7222366D5}" srcOrd="1" destOrd="0" parTransId="{C090D714-0300-3442-A808-A480F906C90F}" sibTransId="{726083C5-2F4B-5A47-9A84-13117F2A38CD}"/>
    <dgm:cxn modelId="{9B150B23-FF2A-0343-8770-E384FDA6F8C0}" srcId="{E1DCB490-DD38-AE4A-B1B4-8972E98D9678}" destId="{E1AE886A-5794-6E4E-9A71-394BCE17A83B}" srcOrd="7" destOrd="0" parTransId="{D7A0A67E-3012-9541-B523-FB01412F6F07}" sibTransId="{51340311-6FFB-7649-A858-C057A2FC1256}"/>
    <dgm:cxn modelId="{AB603239-F2EB-A54A-8A58-70685E92AD3D}" type="presOf" srcId="{7291AC3E-D2EA-6046-A2E1-7C0F611506FB}" destId="{65FFBD6D-EAC2-A34A-AAF4-4248F739722E}" srcOrd="0" destOrd="0" presId="urn:microsoft.com/office/officeart/2005/8/layout/arrow2"/>
    <dgm:cxn modelId="{C80BBF3B-5742-5C46-8743-790B6A4CDB94}" type="presOf" srcId="{F875CC94-69B8-E945-AF9B-E9D7222366D5}" destId="{E6139E4C-B0FD-8C49-A5C8-F5717480793A}" srcOrd="0" destOrd="0" presId="urn:microsoft.com/office/officeart/2005/8/layout/arrow2"/>
    <dgm:cxn modelId="{84D14653-97A3-4C46-8F74-DD3204E6D8D5}" type="presOf" srcId="{EC380339-EAE8-2A4B-9B13-9361F12E338F}" destId="{759C6F05-C1C1-7847-A1EB-CDDA4E7E62DC}" srcOrd="0" destOrd="0" presId="urn:microsoft.com/office/officeart/2005/8/layout/arrow2"/>
    <dgm:cxn modelId="{07FC738D-72BD-094E-AD3E-3B7F26F945C6}" srcId="{E1DCB490-DD38-AE4A-B1B4-8972E98D9678}" destId="{12356037-16BC-714D-BA15-2294A96E2D44}" srcOrd="6" destOrd="0" parTransId="{0F273CC4-7F74-AA4C-AF2B-69E152BCA804}" sibTransId="{FB5DF43C-F012-9A4A-BCF2-453F833A228E}"/>
    <dgm:cxn modelId="{ED0F2F9E-15CA-C74B-BEA4-AE533E282EC1}" type="presOf" srcId="{E1DCB490-DD38-AE4A-B1B4-8972E98D9678}" destId="{C768B7DE-ECA5-4A44-8584-2F67DB3193EA}" srcOrd="0" destOrd="0" presId="urn:microsoft.com/office/officeart/2005/8/layout/arrow2"/>
    <dgm:cxn modelId="{004382BF-727A-214A-A204-3EE8AE4A6236}" type="presOf" srcId="{729C9AFB-243C-BB4D-B6A3-F6547C998680}" destId="{C714AB9E-7A3B-8A43-81B3-ABBB61E374F9}" srcOrd="0" destOrd="0" presId="urn:microsoft.com/office/officeart/2005/8/layout/arrow2"/>
    <dgm:cxn modelId="{4E4278C1-B71A-1D41-ACCA-6BC78E69ED1A}" srcId="{E1DCB490-DD38-AE4A-B1B4-8972E98D9678}" destId="{729C9AFB-243C-BB4D-B6A3-F6547C998680}" srcOrd="2" destOrd="0" parTransId="{379F4A82-CE78-984E-9233-35DD2D652826}" sibTransId="{E09F8440-15AA-BF43-957A-2ECD099C93A0}"/>
    <dgm:cxn modelId="{1F6094D9-26CE-E940-9F3E-7BE03958C42B}" type="presOf" srcId="{4E027802-820A-9F42-91BE-06D73A1A7AB3}" destId="{F81E1D3C-5B5F-E14E-889E-6FEC1C2F0625}" srcOrd="0" destOrd="0" presId="urn:microsoft.com/office/officeart/2005/8/layout/arrow2"/>
    <dgm:cxn modelId="{FDF0B9DF-D467-FB4E-ACFC-5736026C4454}" srcId="{E1DCB490-DD38-AE4A-B1B4-8972E98D9678}" destId="{7291AC3E-D2EA-6046-A2E1-7C0F611506FB}" srcOrd="3" destOrd="0" parTransId="{CAFEC1F5-9405-D540-B3D1-1319F0BB42AA}" sibTransId="{427C44E9-E768-2E4A-AFF8-C27B09CA41A5}"/>
    <dgm:cxn modelId="{BE3BE3E2-ECFD-7145-9F83-6DBBFEEE0463}" srcId="{E1DCB490-DD38-AE4A-B1B4-8972E98D9678}" destId="{4E027802-820A-9F42-91BE-06D73A1A7AB3}" srcOrd="0" destOrd="0" parTransId="{6A3A5410-944C-9D45-8F2E-1C2D3C2B7C5C}" sibTransId="{E85C6843-912D-EA45-B981-E0CA19644512}"/>
    <dgm:cxn modelId="{EA88D9EE-EE30-DE4C-8BD5-B94DDDC8F5C9}" srcId="{E1DCB490-DD38-AE4A-B1B4-8972E98D9678}" destId="{EC380339-EAE8-2A4B-9B13-9361F12E338F}" srcOrd="4" destOrd="0" parTransId="{92B1CA56-0477-A64D-9168-4105A69D0264}" sibTransId="{AAE3515A-CD68-C247-B27B-C0FD49EC0F4E}"/>
    <dgm:cxn modelId="{20E57106-67E8-5B46-A6CB-325BD5C38B8B}" type="presParOf" srcId="{C768B7DE-ECA5-4A44-8584-2F67DB3193EA}" destId="{2C43092D-6882-174D-8AD5-7994E7D45C39}" srcOrd="0" destOrd="0" presId="urn:microsoft.com/office/officeart/2005/8/layout/arrow2"/>
    <dgm:cxn modelId="{021C0A59-D58A-0C4A-B1E4-DF565B2B076F}" type="presParOf" srcId="{C768B7DE-ECA5-4A44-8584-2F67DB3193EA}" destId="{BC123FF4-E87C-AA42-907F-E64F7D291A15}" srcOrd="1" destOrd="0" presId="urn:microsoft.com/office/officeart/2005/8/layout/arrow2"/>
    <dgm:cxn modelId="{C9655B50-6C9B-BF41-A1E1-A846868F46A4}" type="presParOf" srcId="{BC123FF4-E87C-AA42-907F-E64F7D291A15}" destId="{DEC38E69-68E1-DB4B-A272-3766F44C3633}" srcOrd="0" destOrd="0" presId="urn:microsoft.com/office/officeart/2005/8/layout/arrow2"/>
    <dgm:cxn modelId="{202146D3-638C-FE45-900F-02A2B1F990F3}" type="presParOf" srcId="{BC123FF4-E87C-AA42-907F-E64F7D291A15}" destId="{F81E1D3C-5B5F-E14E-889E-6FEC1C2F0625}" srcOrd="1" destOrd="0" presId="urn:microsoft.com/office/officeart/2005/8/layout/arrow2"/>
    <dgm:cxn modelId="{10AD17DF-95C2-D84E-B9EA-BC8A2B197E71}" type="presParOf" srcId="{BC123FF4-E87C-AA42-907F-E64F7D291A15}" destId="{20F4B2BA-F124-7848-BF08-529F26B628B2}" srcOrd="2" destOrd="0" presId="urn:microsoft.com/office/officeart/2005/8/layout/arrow2"/>
    <dgm:cxn modelId="{A55DDC48-FEAD-A54C-B3EA-D35E696AB099}" type="presParOf" srcId="{BC123FF4-E87C-AA42-907F-E64F7D291A15}" destId="{E6139E4C-B0FD-8C49-A5C8-F5717480793A}" srcOrd="3" destOrd="0" presId="urn:microsoft.com/office/officeart/2005/8/layout/arrow2"/>
    <dgm:cxn modelId="{43BFD1A8-6F7A-C044-9661-659D4CF9BD63}" type="presParOf" srcId="{BC123FF4-E87C-AA42-907F-E64F7D291A15}" destId="{C422D3D0-0D30-3748-B327-8D30390BAEB8}" srcOrd="4" destOrd="0" presId="urn:microsoft.com/office/officeart/2005/8/layout/arrow2"/>
    <dgm:cxn modelId="{BD888BD9-7E42-1148-96AA-3A892A1ABDF2}" type="presParOf" srcId="{BC123FF4-E87C-AA42-907F-E64F7D291A15}" destId="{C714AB9E-7A3B-8A43-81B3-ABBB61E374F9}" srcOrd="5" destOrd="0" presId="urn:microsoft.com/office/officeart/2005/8/layout/arrow2"/>
    <dgm:cxn modelId="{E55D6803-2627-704F-AED9-35CCCACA6035}" type="presParOf" srcId="{BC123FF4-E87C-AA42-907F-E64F7D291A15}" destId="{783026E6-F203-A94A-87A8-B9AE4A68343D}" srcOrd="6" destOrd="0" presId="urn:microsoft.com/office/officeart/2005/8/layout/arrow2"/>
    <dgm:cxn modelId="{3688AD27-2D06-2A4D-B562-88885968BE28}" type="presParOf" srcId="{BC123FF4-E87C-AA42-907F-E64F7D291A15}" destId="{65FFBD6D-EAC2-A34A-AAF4-4248F739722E}" srcOrd="7" destOrd="0" presId="urn:microsoft.com/office/officeart/2005/8/layout/arrow2"/>
    <dgm:cxn modelId="{2D702625-774E-8E4B-B4B1-D5E156CF8C2C}" type="presParOf" srcId="{BC123FF4-E87C-AA42-907F-E64F7D291A15}" destId="{E4DB4A34-EF1F-7041-A5AA-1251E29EB5B6}" srcOrd="8" destOrd="0" presId="urn:microsoft.com/office/officeart/2005/8/layout/arrow2"/>
    <dgm:cxn modelId="{2D90C745-B8A4-2E49-A442-4E5750ADC8B0}" type="presParOf" srcId="{BC123FF4-E87C-AA42-907F-E64F7D291A15}" destId="{759C6F05-C1C1-7847-A1EB-CDDA4E7E62DC}" srcOrd="9" destOrd="0" presId="urn:microsoft.com/office/officeart/2005/8/layout/arrow2"/>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1DCB490-DD38-AE4A-B1B4-8972E98D9678}" type="doc">
      <dgm:prSet loTypeId="urn:microsoft.com/office/officeart/2005/8/layout/arrow2" loCatId="" qsTypeId="urn:microsoft.com/office/officeart/2005/8/quickstyle/simple4" qsCatId="simple" csTypeId="urn:microsoft.com/office/officeart/2005/8/colors/accent1_2" csCatId="accent1" phldr="1"/>
      <dgm:spPr/>
      <dgm:t>
        <a:bodyPr/>
        <a:lstStyle/>
        <a:p>
          <a:endParaRPr lang="en-US"/>
        </a:p>
      </dgm:t>
    </dgm:pt>
    <dgm:pt modelId="{F875CC94-69B8-E945-AF9B-E9D7222366D5}">
      <dgm:prSet phldrT="[Text]" custT="1"/>
      <dgm:spPr/>
      <dgm:t>
        <a:bodyPr/>
        <a:lstStyle/>
        <a:p>
          <a:r>
            <a:rPr lang="en-US" sz="1800" dirty="0"/>
            <a:t> </a:t>
          </a:r>
        </a:p>
      </dgm:t>
    </dgm:pt>
    <dgm:pt modelId="{C090D714-0300-3442-A808-A480F906C90F}" type="parTrans" cxnId="{73314918-6399-9046-80DC-F01B06405C2F}">
      <dgm:prSet/>
      <dgm:spPr/>
      <dgm:t>
        <a:bodyPr/>
        <a:lstStyle/>
        <a:p>
          <a:endParaRPr lang="en-US"/>
        </a:p>
      </dgm:t>
    </dgm:pt>
    <dgm:pt modelId="{726083C5-2F4B-5A47-9A84-13117F2A38CD}" type="sibTrans" cxnId="{73314918-6399-9046-80DC-F01B06405C2F}">
      <dgm:prSet/>
      <dgm:spPr/>
      <dgm:t>
        <a:bodyPr/>
        <a:lstStyle/>
        <a:p>
          <a:endParaRPr lang="en-US"/>
        </a:p>
      </dgm:t>
    </dgm:pt>
    <dgm:pt modelId="{729C9AFB-243C-BB4D-B6A3-F6547C998680}">
      <dgm:prSet phldrT="[Text]" custT="1"/>
      <dgm:spPr/>
      <dgm:t>
        <a:bodyPr/>
        <a:lstStyle/>
        <a:p>
          <a:r>
            <a:rPr lang="en-US" sz="1800" dirty="0"/>
            <a:t> </a:t>
          </a:r>
        </a:p>
      </dgm:t>
    </dgm:pt>
    <dgm:pt modelId="{379F4A82-CE78-984E-9233-35DD2D652826}" type="parTrans" cxnId="{4E4278C1-B71A-1D41-ACCA-6BC78E69ED1A}">
      <dgm:prSet/>
      <dgm:spPr/>
      <dgm:t>
        <a:bodyPr/>
        <a:lstStyle/>
        <a:p>
          <a:endParaRPr lang="en-US"/>
        </a:p>
      </dgm:t>
    </dgm:pt>
    <dgm:pt modelId="{E09F8440-15AA-BF43-957A-2ECD099C93A0}" type="sibTrans" cxnId="{4E4278C1-B71A-1D41-ACCA-6BC78E69ED1A}">
      <dgm:prSet/>
      <dgm:spPr/>
      <dgm:t>
        <a:bodyPr/>
        <a:lstStyle/>
        <a:p>
          <a:endParaRPr lang="en-US"/>
        </a:p>
      </dgm:t>
    </dgm:pt>
    <dgm:pt modelId="{7291AC3E-D2EA-6046-A2E1-7C0F611506FB}">
      <dgm:prSet phldrT="[Text]" custT="1"/>
      <dgm:spPr/>
      <dgm:t>
        <a:bodyPr/>
        <a:lstStyle/>
        <a:p>
          <a:endParaRPr lang="en-US" sz="1800" dirty="0"/>
        </a:p>
      </dgm:t>
    </dgm:pt>
    <dgm:pt modelId="{CAFEC1F5-9405-D540-B3D1-1319F0BB42AA}" type="parTrans" cxnId="{FDF0B9DF-D467-FB4E-ACFC-5736026C4454}">
      <dgm:prSet/>
      <dgm:spPr/>
      <dgm:t>
        <a:bodyPr/>
        <a:lstStyle/>
        <a:p>
          <a:endParaRPr lang="en-US"/>
        </a:p>
      </dgm:t>
    </dgm:pt>
    <dgm:pt modelId="{427C44E9-E768-2E4A-AFF8-C27B09CA41A5}" type="sibTrans" cxnId="{FDF0B9DF-D467-FB4E-ACFC-5736026C4454}">
      <dgm:prSet/>
      <dgm:spPr/>
      <dgm:t>
        <a:bodyPr/>
        <a:lstStyle/>
        <a:p>
          <a:endParaRPr lang="en-US"/>
        </a:p>
      </dgm:t>
    </dgm:pt>
    <dgm:pt modelId="{EC380339-EAE8-2A4B-9B13-9361F12E338F}">
      <dgm:prSet phldrT="[Text]" custT="1"/>
      <dgm:spPr/>
      <dgm:t>
        <a:bodyPr/>
        <a:lstStyle/>
        <a:p>
          <a:r>
            <a:rPr lang="en-US" sz="1800" dirty="0"/>
            <a:t> </a:t>
          </a:r>
        </a:p>
      </dgm:t>
    </dgm:pt>
    <dgm:pt modelId="{92B1CA56-0477-A64D-9168-4105A69D0264}" type="parTrans" cxnId="{EA88D9EE-EE30-DE4C-8BD5-B94DDDC8F5C9}">
      <dgm:prSet/>
      <dgm:spPr/>
      <dgm:t>
        <a:bodyPr/>
        <a:lstStyle/>
        <a:p>
          <a:endParaRPr lang="en-US"/>
        </a:p>
      </dgm:t>
    </dgm:pt>
    <dgm:pt modelId="{AAE3515A-CD68-C247-B27B-C0FD49EC0F4E}" type="sibTrans" cxnId="{EA88D9EE-EE30-DE4C-8BD5-B94DDDC8F5C9}">
      <dgm:prSet/>
      <dgm:spPr/>
      <dgm:t>
        <a:bodyPr/>
        <a:lstStyle/>
        <a:p>
          <a:endParaRPr lang="en-US"/>
        </a:p>
      </dgm:t>
    </dgm:pt>
    <dgm:pt modelId="{4E027802-820A-9F42-91BE-06D73A1A7AB3}">
      <dgm:prSet phldrT="[Text]" custT="1"/>
      <dgm:spPr/>
      <dgm:t>
        <a:bodyPr/>
        <a:lstStyle/>
        <a:p>
          <a:endParaRPr lang="en-US" sz="1800" dirty="0"/>
        </a:p>
      </dgm:t>
    </dgm:pt>
    <dgm:pt modelId="{6A3A5410-944C-9D45-8F2E-1C2D3C2B7C5C}" type="parTrans" cxnId="{BE3BE3E2-ECFD-7145-9F83-6DBBFEEE0463}">
      <dgm:prSet/>
      <dgm:spPr/>
      <dgm:t>
        <a:bodyPr/>
        <a:lstStyle/>
        <a:p>
          <a:endParaRPr lang="en-US"/>
        </a:p>
      </dgm:t>
    </dgm:pt>
    <dgm:pt modelId="{E85C6843-912D-EA45-B981-E0CA19644512}" type="sibTrans" cxnId="{BE3BE3E2-ECFD-7145-9F83-6DBBFEEE0463}">
      <dgm:prSet/>
      <dgm:spPr/>
      <dgm:t>
        <a:bodyPr/>
        <a:lstStyle/>
        <a:p>
          <a:endParaRPr lang="en-US"/>
        </a:p>
      </dgm:t>
    </dgm:pt>
    <dgm:pt modelId="{F5A31D97-5B8C-E442-B00D-22D46AA85E5B}">
      <dgm:prSet/>
      <dgm:spPr/>
      <dgm:t>
        <a:bodyPr/>
        <a:lstStyle/>
        <a:p>
          <a:endParaRPr lang="en-US"/>
        </a:p>
      </dgm:t>
    </dgm:pt>
    <dgm:pt modelId="{90849102-B234-2E4E-80C8-5EFF881E07F3}" type="parTrans" cxnId="{D2093C15-02AB-654D-B2EB-C62D5170E3DB}">
      <dgm:prSet/>
      <dgm:spPr/>
      <dgm:t>
        <a:bodyPr/>
        <a:lstStyle/>
        <a:p>
          <a:endParaRPr lang="en-US"/>
        </a:p>
      </dgm:t>
    </dgm:pt>
    <dgm:pt modelId="{556F9ACE-FF12-E949-BE4B-9BD6A8089690}" type="sibTrans" cxnId="{D2093C15-02AB-654D-B2EB-C62D5170E3DB}">
      <dgm:prSet/>
      <dgm:spPr/>
      <dgm:t>
        <a:bodyPr/>
        <a:lstStyle/>
        <a:p>
          <a:endParaRPr lang="en-US"/>
        </a:p>
      </dgm:t>
    </dgm:pt>
    <dgm:pt modelId="{12356037-16BC-714D-BA15-2294A96E2D44}">
      <dgm:prSet/>
      <dgm:spPr/>
      <dgm:t>
        <a:bodyPr/>
        <a:lstStyle/>
        <a:p>
          <a:endParaRPr lang="en-US"/>
        </a:p>
      </dgm:t>
    </dgm:pt>
    <dgm:pt modelId="{0F273CC4-7F74-AA4C-AF2B-69E152BCA804}" type="parTrans" cxnId="{07FC738D-72BD-094E-AD3E-3B7F26F945C6}">
      <dgm:prSet/>
      <dgm:spPr/>
      <dgm:t>
        <a:bodyPr/>
        <a:lstStyle/>
        <a:p>
          <a:endParaRPr lang="en-US"/>
        </a:p>
      </dgm:t>
    </dgm:pt>
    <dgm:pt modelId="{FB5DF43C-F012-9A4A-BCF2-453F833A228E}" type="sibTrans" cxnId="{07FC738D-72BD-094E-AD3E-3B7F26F945C6}">
      <dgm:prSet/>
      <dgm:spPr/>
      <dgm:t>
        <a:bodyPr/>
        <a:lstStyle/>
        <a:p>
          <a:endParaRPr lang="en-US"/>
        </a:p>
      </dgm:t>
    </dgm:pt>
    <dgm:pt modelId="{E1AE886A-5794-6E4E-9A71-394BCE17A83B}">
      <dgm:prSet/>
      <dgm:spPr/>
      <dgm:t>
        <a:bodyPr/>
        <a:lstStyle/>
        <a:p>
          <a:endParaRPr lang="en-US"/>
        </a:p>
      </dgm:t>
    </dgm:pt>
    <dgm:pt modelId="{D7A0A67E-3012-9541-B523-FB01412F6F07}" type="parTrans" cxnId="{9B150B23-FF2A-0343-8770-E384FDA6F8C0}">
      <dgm:prSet/>
      <dgm:spPr/>
      <dgm:t>
        <a:bodyPr/>
        <a:lstStyle/>
        <a:p>
          <a:endParaRPr lang="en-US"/>
        </a:p>
      </dgm:t>
    </dgm:pt>
    <dgm:pt modelId="{51340311-6FFB-7649-A858-C057A2FC1256}" type="sibTrans" cxnId="{9B150B23-FF2A-0343-8770-E384FDA6F8C0}">
      <dgm:prSet/>
      <dgm:spPr/>
      <dgm:t>
        <a:bodyPr/>
        <a:lstStyle/>
        <a:p>
          <a:endParaRPr lang="en-US"/>
        </a:p>
      </dgm:t>
    </dgm:pt>
    <dgm:pt modelId="{C768B7DE-ECA5-4A44-8584-2F67DB3193EA}" type="pres">
      <dgm:prSet presAssocID="{E1DCB490-DD38-AE4A-B1B4-8972E98D9678}" presName="arrowDiagram" presStyleCnt="0">
        <dgm:presLayoutVars>
          <dgm:chMax val="5"/>
          <dgm:dir/>
          <dgm:resizeHandles val="exact"/>
        </dgm:presLayoutVars>
      </dgm:prSet>
      <dgm:spPr/>
    </dgm:pt>
    <dgm:pt modelId="{2C43092D-6882-174D-8AD5-7994E7D45C39}" type="pres">
      <dgm:prSet presAssocID="{E1DCB490-DD38-AE4A-B1B4-8972E98D9678}" presName="arrow" presStyleLbl="bgShp" presStyleIdx="0" presStyleCnt="1" custScaleX="131057" custLinFactNeighborX="4049" custLinFactNeighborY="-2802"/>
      <dgm:spPr/>
    </dgm:pt>
    <dgm:pt modelId="{BC123FF4-E87C-AA42-907F-E64F7D291A15}" type="pres">
      <dgm:prSet presAssocID="{E1DCB490-DD38-AE4A-B1B4-8972E98D9678}" presName="arrowDiagram5" presStyleCnt="0"/>
      <dgm:spPr/>
    </dgm:pt>
    <dgm:pt modelId="{DEC38E69-68E1-DB4B-A272-3766F44C3633}" type="pres">
      <dgm:prSet presAssocID="{4E027802-820A-9F42-91BE-06D73A1A7AB3}" presName="bullet5a" presStyleLbl="node1" presStyleIdx="0" presStyleCnt="5" custLinFactX="-385681" custLinFactY="100000" custLinFactNeighborX="-400000" custLinFactNeighborY="148555"/>
      <dgm:spPr/>
    </dgm:pt>
    <dgm:pt modelId="{F81E1D3C-5B5F-E14E-889E-6FEC1C2F0625}" type="pres">
      <dgm:prSet presAssocID="{4E027802-820A-9F42-91BE-06D73A1A7AB3}" presName="textBox5a" presStyleLbl="revTx" presStyleIdx="0" presStyleCnt="5">
        <dgm:presLayoutVars>
          <dgm:bulletEnabled val="1"/>
        </dgm:presLayoutVars>
      </dgm:prSet>
      <dgm:spPr/>
    </dgm:pt>
    <dgm:pt modelId="{20F4B2BA-F124-7848-BF08-529F26B628B2}" type="pres">
      <dgm:prSet presAssocID="{F875CC94-69B8-E945-AF9B-E9D7222366D5}" presName="bullet5b" presStyleLbl="node1" presStyleIdx="1" presStyleCnt="5" custLinFactX="-150031" custLinFactY="4161" custLinFactNeighborX="-200000" custLinFactNeighborY="100000"/>
      <dgm:spPr/>
    </dgm:pt>
    <dgm:pt modelId="{E6139E4C-B0FD-8C49-A5C8-F5717480793A}" type="pres">
      <dgm:prSet presAssocID="{F875CC94-69B8-E945-AF9B-E9D7222366D5}" presName="textBox5b" presStyleLbl="revTx" presStyleIdx="1" presStyleCnt="5" custScaleX="127968" custScaleY="40202" custLinFactNeighborX="-38852" custLinFactNeighborY="-17355">
        <dgm:presLayoutVars>
          <dgm:bulletEnabled val="1"/>
        </dgm:presLayoutVars>
      </dgm:prSet>
      <dgm:spPr/>
    </dgm:pt>
    <dgm:pt modelId="{C422D3D0-0D30-3748-B327-8D30390BAEB8}" type="pres">
      <dgm:prSet presAssocID="{729C9AFB-243C-BB4D-B6A3-F6547C998680}" presName="bullet5c" presStyleLbl="node1" presStyleIdx="2" presStyleCnt="5" custLinFactX="-100000" custLinFactNeighborX="-109710" custLinFactNeighborY="73728"/>
      <dgm:spPr/>
    </dgm:pt>
    <dgm:pt modelId="{C714AB9E-7A3B-8A43-81B3-ABBB61E374F9}" type="pres">
      <dgm:prSet presAssocID="{729C9AFB-243C-BB4D-B6A3-F6547C998680}" presName="textBox5c" presStyleLbl="revTx" presStyleIdx="2" presStyleCnt="5" custScaleX="84499" custScaleY="40404" custLinFactNeighborX="-51079" custLinFactNeighborY="-86271">
        <dgm:presLayoutVars>
          <dgm:bulletEnabled val="1"/>
        </dgm:presLayoutVars>
      </dgm:prSet>
      <dgm:spPr/>
    </dgm:pt>
    <dgm:pt modelId="{783026E6-F203-A94A-87A8-B9AE4A68343D}" type="pres">
      <dgm:prSet presAssocID="{7291AC3E-D2EA-6046-A2E1-7C0F611506FB}" presName="bullet5d" presStyleLbl="node1" presStyleIdx="3" presStyleCnt="5" custLinFactNeighborX="-37433" custLinFactNeighborY="33391"/>
      <dgm:spPr/>
    </dgm:pt>
    <dgm:pt modelId="{65FFBD6D-EAC2-A34A-AAF4-4248F739722E}" type="pres">
      <dgm:prSet presAssocID="{7291AC3E-D2EA-6046-A2E1-7C0F611506FB}" presName="textBox5d" presStyleLbl="revTx" presStyleIdx="3" presStyleCnt="5" custScaleX="95092" custScaleY="23542" custLinFactNeighborX="-9933" custLinFactNeighborY="-81223">
        <dgm:presLayoutVars>
          <dgm:bulletEnabled val="1"/>
        </dgm:presLayoutVars>
      </dgm:prSet>
      <dgm:spPr/>
    </dgm:pt>
    <dgm:pt modelId="{E4DB4A34-EF1F-7041-A5AA-1251E29EB5B6}" type="pres">
      <dgm:prSet presAssocID="{EC380339-EAE8-2A4B-9B13-9361F12E338F}" presName="bullet5e" presStyleLbl="node1" presStyleIdx="4" presStyleCnt="5" custLinFactNeighborX="92562" custLinFactNeighborY="2956"/>
      <dgm:spPr/>
    </dgm:pt>
    <dgm:pt modelId="{759C6F05-C1C1-7847-A1EB-CDDA4E7E62DC}" type="pres">
      <dgm:prSet presAssocID="{EC380339-EAE8-2A4B-9B13-9361F12E338F}" presName="textBox5e" presStyleLbl="revTx" presStyleIdx="4" presStyleCnt="5" custScaleX="109334" custScaleY="30688" custLinFactNeighborX="21479" custLinFactNeighborY="-63247">
        <dgm:presLayoutVars>
          <dgm:bulletEnabled val="1"/>
        </dgm:presLayoutVars>
      </dgm:prSet>
      <dgm:spPr/>
    </dgm:pt>
  </dgm:ptLst>
  <dgm:cxnLst>
    <dgm:cxn modelId="{D2093C15-02AB-654D-B2EB-C62D5170E3DB}" srcId="{E1DCB490-DD38-AE4A-B1B4-8972E98D9678}" destId="{F5A31D97-5B8C-E442-B00D-22D46AA85E5B}" srcOrd="5" destOrd="0" parTransId="{90849102-B234-2E4E-80C8-5EFF881E07F3}" sibTransId="{556F9ACE-FF12-E949-BE4B-9BD6A8089690}"/>
    <dgm:cxn modelId="{73314918-6399-9046-80DC-F01B06405C2F}" srcId="{E1DCB490-DD38-AE4A-B1B4-8972E98D9678}" destId="{F875CC94-69B8-E945-AF9B-E9D7222366D5}" srcOrd="1" destOrd="0" parTransId="{C090D714-0300-3442-A808-A480F906C90F}" sibTransId="{726083C5-2F4B-5A47-9A84-13117F2A38CD}"/>
    <dgm:cxn modelId="{9B150B23-FF2A-0343-8770-E384FDA6F8C0}" srcId="{E1DCB490-DD38-AE4A-B1B4-8972E98D9678}" destId="{E1AE886A-5794-6E4E-9A71-394BCE17A83B}" srcOrd="7" destOrd="0" parTransId="{D7A0A67E-3012-9541-B523-FB01412F6F07}" sibTransId="{51340311-6FFB-7649-A858-C057A2FC1256}"/>
    <dgm:cxn modelId="{AB603239-F2EB-A54A-8A58-70685E92AD3D}" type="presOf" srcId="{7291AC3E-D2EA-6046-A2E1-7C0F611506FB}" destId="{65FFBD6D-EAC2-A34A-AAF4-4248F739722E}" srcOrd="0" destOrd="0" presId="urn:microsoft.com/office/officeart/2005/8/layout/arrow2"/>
    <dgm:cxn modelId="{C80BBF3B-5742-5C46-8743-790B6A4CDB94}" type="presOf" srcId="{F875CC94-69B8-E945-AF9B-E9D7222366D5}" destId="{E6139E4C-B0FD-8C49-A5C8-F5717480793A}" srcOrd="0" destOrd="0" presId="urn:microsoft.com/office/officeart/2005/8/layout/arrow2"/>
    <dgm:cxn modelId="{84D14653-97A3-4C46-8F74-DD3204E6D8D5}" type="presOf" srcId="{EC380339-EAE8-2A4B-9B13-9361F12E338F}" destId="{759C6F05-C1C1-7847-A1EB-CDDA4E7E62DC}" srcOrd="0" destOrd="0" presId="urn:microsoft.com/office/officeart/2005/8/layout/arrow2"/>
    <dgm:cxn modelId="{07FC738D-72BD-094E-AD3E-3B7F26F945C6}" srcId="{E1DCB490-DD38-AE4A-B1B4-8972E98D9678}" destId="{12356037-16BC-714D-BA15-2294A96E2D44}" srcOrd="6" destOrd="0" parTransId="{0F273CC4-7F74-AA4C-AF2B-69E152BCA804}" sibTransId="{FB5DF43C-F012-9A4A-BCF2-453F833A228E}"/>
    <dgm:cxn modelId="{ED0F2F9E-15CA-C74B-BEA4-AE533E282EC1}" type="presOf" srcId="{E1DCB490-DD38-AE4A-B1B4-8972E98D9678}" destId="{C768B7DE-ECA5-4A44-8584-2F67DB3193EA}" srcOrd="0" destOrd="0" presId="urn:microsoft.com/office/officeart/2005/8/layout/arrow2"/>
    <dgm:cxn modelId="{004382BF-727A-214A-A204-3EE8AE4A6236}" type="presOf" srcId="{729C9AFB-243C-BB4D-B6A3-F6547C998680}" destId="{C714AB9E-7A3B-8A43-81B3-ABBB61E374F9}" srcOrd="0" destOrd="0" presId="urn:microsoft.com/office/officeart/2005/8/layout/arrow2"/>
    <dgm:cxn modelId="{4E4278C1-B71A-1D41-ACCA-6BC78E69ED1A}" srcId="{E1DCB490-DD38-AE4A-B1B4-8972E98D9678}" destId="{729C9AFB-243C-BB4D-B6A3-F6547C998680}" srcOrd="2" destOrd="0" parTransId="{379F4A82-CE78-984E-9233-35DD2D652826}" sibTransId="{E09F8440-15AA-BF43-957A-2ECD099C93A0}"/>
    <dgm:cxn modelId="{1F6094D9-26CE-E940-9F3E-7BE03958C42B}" type="presOf" srcId="{4E027802-820A-9F42-91BE-06D73A1A7AB3}" destId="{F81E1D3C-5B5F-E14E-889E-6FEC1C2F0625}" srcOrd="0" destOrd="0" presId="urn:microsoft.com/office/officeart/2005/8/layout/arrow2"/>
    <dgm:cxn modelId="{FDF0B9DF-D467-FB4E-ACFC-5736026C4454}" srcId="{E1DCB490-DD38-AE4A-B1B4-8972E98D9678}" destId="{7291AC3E-D2EA-6046-A2E1-7C0F611506FB}" srcOrd="3" destOrd="0" parTransId="{CAFEC1F5-9405-D540-B3D1-1319F0BB42AA}" sibTransId="{427C44E9-E768-2E4A-AFF8-C27B09CA41A5}"/>
    <dgm:cxn modelId="{BE3BE3E2-ECFD-7145-9F83-6DBBFEEE0463}" srcId="{E1DCB490-DD38-AE4A-B1B4-8972E98D9678}" destId="{4E027802-820A-9F42-91BE-06D73A1A7AB3}" srcOrd="0" destOrd="0" parTransId="{6A3A5410-944C-9D45-8F2E-1C2D3C2B7C5C}" sibTransId="{E85C6843-912D-EA45-B981-E0CA19644512}"/>
    <dgm:cxn modelId="{EA88D9EE-EE30-DE4C-8BD5-B94DDDC8F5C9}" srcId="{E1DCB490-DD38-AE4A-B1B4-8972E98D9678}" destId="{EC380339-EAE8-2A4B-9B13-9361F12E338F}" srcOrd="4" destOrd="0" parTransId="{92B1CA56-0477-A64D-9168-4105A69D0264}" sibTransId="{AAE3515A-CD68-C247-B27B-C0FD49EC0F4E}"/>
    <dgm:cxn modelId="{20E57106-67E8-5B46-A6CB-325BD5C38B8B}" type="presParOf" srcId="{C768B7DE-ECA5-4A44-8584-2F67DB3193EA}" destId="{2C43092D-6882-174D-8AD5-7994E7D45C39}" srcOrd="0" destOrd="0" presId="urn:microsoft.com/office/officeart/2005/8/layout/arrow2"/>
    <dgm:cxn modelId="{021C0A59-D58A-0C4A-B1E4-DF565B2B076F}" type="presParOf" srcId="{C768B7DE-ECA5-4A44-8584-2F67DB3193EA}" destId="{BC123FF4-E87C-AA42-907F-E64F7D291A15}" srcOrd="1" destOrd="0" presId="urn:microsoft.com/office/officeart/2005/8/layout/arrow2"/>
    <dgm:cxn modelId="{C9655B50-6C9B-BF41-A1E1-A846868F46A4}" type="presParOf" srcId="{BC123FF4-E87C-AA42-907F-E64F7D291A15}" destId="{DEC38E69-68E1-DB4B-A272-3766F44C3633}" srcOrd="0" destOrd="0" presId="urn:microsoft.com/office/officeart/2005/8/layout/arrow2"/>
    <dgm:cxn modelId="{202146D3-638C-FE45-900F-02A2B1F990F3}" type="presParOf" srcId="{BC123FF4-E87C-AA42-907F-E64F7D291A15}" destId="{F81E1D3C-5B5F-E14E-889E-6FEC1C2F0625}" srcOrd="1" destOrd="0" presId="urn:microsoft.com/office/officeart/2005/8/layout/arrow2"/>
    <dgm:cxn modelId="{10AD17DF-95C2-D84E-B9EA-BC8A2B197E71}" type="presParOf" srcId="{BC123FF4-E87C-AA42-907F-E64F7D291A15}" destId="{20F4B2BA-F124-7848-BF08-529F26B628B2}" srcOrd="2" destOrd="0" presId="urn:microsoft.com/office/officeart/2005/8/layout/arrow2"/>
    <dgm:cxn modelId="{A55DDC48-FEAD-A54C-B3EA-D35E696AB099}" type="presParOf" srcId="{BC123FF4-E87C-AA42-907F-E64F7D291A15}" destId="{E6139E4C-B0FD-8C49-A5C8-F5717480793A}" srcOrd="3" destOrd="0" presId="urn:microsoft.com/office/officeart/2005/8/layout/arrow2"/>
    <dgm:cxn modelId="{43BFD1A8-6F7A-C044-9661-659D4CF9BD63}" type="presParOf" srcId="{BC123FF4-E87C-AA42-907F-E64F7D291A15}" destId="{C422D3D0-0D30-3748-B327-8D30390BAEB8}" srcOrd="4" destOrd="0" presId="urn:microsoft.com/office/officeart/2005/8/layout/arrow2"/>
    <dgm:cxn modelId="{BD888BD9-7E42-1148-96AA-3A892A1ABDF2}" type="presParOf" srcId="{BC123FF4-E87C-AA42-907F-E64F7D291A15}" destId="{C714AB9E-7A3B-8A43-81B3-ABBB61E374F9}" srcOrd="5" destOrd="0" presId="urn:microsoft.com/office/officeart/2005/8/layout/arrow2"/>
    <dgm:cxn modelId="{E55D6803-2627-704F-AED9-35CCCACA6035}" type="presParOf" srcId="{BC123FF4-E87C-AA42-907F-E64F7D291A15}" destId="{783026E6-F203-A94A-87A8-B9AE4A68343D}" srcOrd="6" destOrd="0" presId="urn:microsoft.com/office/officeart/2005/8/layout/arrow2"/>
    <dgm:cxn modelId="{3688AD27-2D06-2A4D-B562-88885968BE28}" type="presParOf" srcId="{BC123FF4-E87C-AA42-907F-E64F7D291A15}" destId="{65FFBD6D-EAC2-A34A-AAF4-4248F739722E}" srcOrd="7" destOrd="0" presId="urn:microsoft.com/office/officeart/2005/8/layout/arrow2"/>
    <dgm:cxn modelId="{2D702625-774E-8E4B-B4B1-D5E156CF8C2C}" type="presParOf" srcId="{BC123FF4-E87C-AA42-907F-E64F7D291A15}" destId="{E4DB4A34-EF1F-7041-A5AA-1251E29EB5B6}" srcOrd="8" destOrd="0" presId="urn:microsoft.com/office/officeart/2005/8/layout/arrow2"/>
    <dgm:cxn modelId="{2D90C745-B8A4-2E49-A442-4E5750ADC8B0}" type="presParOf" srcId="{BC123FF4-E87C-AA42-907F-E64F7D291A15}" destId="{759C6F05-C1C1-7847-A1EB-CDDA4E7E62DC}" srcOrd="9" destOrd="0" presId="urn:microsoft.com/office/officeart/2005/8/layout/arrow2"/>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25B35C5-B3F4-C742-8055-2D59301D0202}" type="doc">
      <dgm:prSet loTypeId="urn:microsoft.com/office/officeart/2005/8/layout/radial4" loCatId="" qsTypeId="urn:microsoft.com/office/officeart/2005/8/quickstyle/simple4" qsCatId="simple" csTypeId="urn:microsoft.com/office/officeart/2005/8/colors/accent1_2" csCatId="accent1" phldr="1"/>
      <dgm:spPr/>
      <dgm:t>
        <a:bodyPr/>
        <a:lstStyle/>
        <a:p>
          <a:endParaRPr lang="en-US"/>
        </a:p>
      </dgm:t>
    </dgm:pt>
    <dgm:pt modelId="{9AE18C33-F1B2-9641-AD69-271344661D7D}">
      <dgm:prSet phldrT="[Text]" custT="1">
        <dgm:style>
          <a:lnRef idx="3">
            <a:schemeClr val="lt1"/>
          </a:lnRef>
          <a:fillRef idx="1">
            <a:schemeClr val="accent1"/>
          </a:fillRef>
          <a:effectRef idx="1">
            <a:schemeClr val="accent1"/>
          </a:effectRef>
          <a:fontRef idx="minor">
            <a:schemeClr val="lt1"/>
          </a:fontRef>
        </dgm:style>
      </dgm:prSet>
      <dgm:spPr/>
      <dgm:t>
        <a:bodyPr/>
        <a:lstStyle/>
        <a:p>
          <a:r>
            <a:rPr lang="en-US" sz="1600" i="1" dirty="0"/>
            <a:t>Staging</a:t>
          </a:r>
          <a:endParaRPr lang="en-US" sz="1800" i="1" dirty="0"/>
        </a:p>
      </dgm:t>
    </dgm:pt>
    <dgm:pt modelId="{153B6B53-45A7-C941-A9B5-A43CB192DC41}" type="parTrans" cxnId="{627ECA7F-15A2-3046-80F7-97E926A8663D}">
      <dgm:prSet/>
      <dgm:spPr/>
      <dgm:t>
        <a:bodyPr/>
        <a:lstStyle/>
        <a:p>
          <a:endParaRPr lang="en-US"/>
        </a:p>
      </dgm:t>
    </dgm:pt>
    <dgm:pt modelId="{FAA13B10-B5CD-BC47-8929-E2B3F62981F0}" type="sibTrans" cxnId="{627ECA7F-15A2-3046-80F7-97E926A8663D}">
      <dgm:prSet/>
      <dgm:spPr/>
      <dgm:t>
        <a:bodyPr/>
        <a:lstStyle/>
        <a:p>
          <a:endParaRPr lang="en-US"/>
        </a:p>
      </dgm:t>
    </dgm:pt>
    <dgm:pt modelId="{4956042C-181D-4C4B-B9F2-DD0FB79B9B67}">
      <dgm:prSet phldrT="[Text]">
        <dgm:style>
          <a:lnRef idx="2">
            <a:schemeClr val="accent1">
              <a:shade val="50000"/>
            </a:schemeClr>
          </a:lnRef>
          <a:fillRef idx="1">
            <a:schemeClr val="accent1"/>
          </a:fillRef>
          <a:effectRef idx="0">
            <a:schemeClr val="accent1"/>
          </a:effectRef>
          <a:fontRef idx="minor">
            <a:schemeClr val="lt1"/>
          </a:fontRef>
        </dgm:style>
      </dgm:prSet>
      <dgm:spPr/>
      <dgm:t>
        <a:bodyPr/>
        <a:lstStyle/>
        <a:p>
          <a:r>
            <a:rPr lang="en-US" b="1" dirty="0" err="1"/>
            <a:t>REDCap</a:t>
          </a:r>
          <a:endParaRPr lang="en-US" b="1" dirty="0"/>
        </a:p>
      </dgm:t>
    </dgm:pt>
    <dgm:pt modelId="{D00B7B35-CF64-7847-A510-516EF019AD43}" type="parTrans" cxnId="{26421E9B-D5FE-AE4F-AF98-61E142635EA3}">
      <dgm:prSet>
        <dgm:style>
          <a:lnRef idx="1">
            <a:schemeClr val="accent1"/>
          </a:lnRef>
          <a:fillRef idx="2">
            <a:schemeClr val="accent1"/>
          </a:fillRef>
          <a:effectRef idx="1">
            <a:schemeClr val="accent1"/>
          </a:effectRef>
          <a:fontRef idx="minor">
            <a:schemeClr val="dk1"/>
          </a:fontRef>
        </dgm:style>
      </dgm:prSet>
      <dgm:spPr/>
      <dgm:t>
        <a:bodyPr/>
        <a:lstStyle/>
        <a:p>
          <a:endParaRPr lang="en-US"/>
        </a:p>
      </dgm:t>
    </dgm:pt>
    <dgm:pt modelId="{DBEFF042-B193-2346-A858-1FCE215C1BB7}" type="sibTrans" cxnId="{26421E9B-D5FE-AE4F-AF98-61E142635EA3}">
      <dgm:prSet/>
      <dgm:spPr/>
      <dgm:t>
        <a:bodyPr/>
        <a:lstStyle/>
        <a:p>
          <a:endParaRPr lang="en-US"/>
        </a:p>
      </dgm:t>
    </dgm:pt>
    <dgm:pt modelId="{1DC014AD-0B0D-A64C-BF5C-D5AA5B897F05}">
      <dgm:prSet phldrT="[Text]">
        <dgm:style>
          <a:lnRef idx="2">
            <a:schemeClr val="accent1">
              <a:shade val="50000"/>
            </a:schemeClr>
          </a:lnRef>
          <a:fillRef idx="1">
            <a:schemeClr val="accent1"/>
          </a:fillRef>
          <a:effectRef idx="0">
            <a:schemeClr val="accent1"/>
          </a:effectRef>
          <a:fontRef idx="minor">
            <a:schemeClr val="lt1"/>
          </a:fontRef>
        </dgm:style>
      </dgm:prSet>
      <dgm:spPr/>
      <dgm:t>
        <a:bodyPr/>
        <a:lstStyle/>
        <a:p>
          <a:r>
            <a:rPr lang="en-US" b="1" dirty="0"/>
            <a:t>Laboratory Information Management System (LIMS)</a:t>
          </a:r>
        </a:p>
      </dgm:t>
    </dgm:pt>
    <dgm:pt modelId="{D4A3BB25-62D6-A948-A186-4BC249923664}" type="parTrans" cxnId="{3EEEEDAD-5F09-5540-942C-B257ED236D6D}">
      <dgm:prSet>
        <dgm:style>
          <a:lnRef idx="1">
            <a:schemeClr val="accent1"/>
          </a:lnRef>
          <a:fillRef idx="2">
            <a:schemeClr val="accent1"/>
          </a:fillRef>
          <a:effectRef idx="1">
            <a:schemeClr val="accent1"/>
          </a:effectRef>
          <a:fontRef idx="minor">
            <a:schemeClr val="dk1"/>
          </a:fontRef>
        </dgm:style>
      </dgm:prSet>
      <dgm:spPr/>
      <dgm:t>
        <a:bodyPr/>
        <a:lstStyle/>
        <a:p>
          <a:endParaRPr lang="en-US"/>
        </a:p>
      </dgm:t>
    </dgm:pt>
    <dgm:pt modelId="{EA315EAD-7ED7-2F47-9EFE-9E5E4C2F8DBA}" type="sibTrans" cxnId="{3EEEEDAD-5F09-5540-942C-B257ED236D6D}">
      <dgm:prSet/>
      <dgm:spPr/>
      <dgm:t>
        <a:bodyPr/>
        <a:lstStyle/>
        <a:p>
          <a:endParaRPr lang="en-US"/>
        </a:p>
      </dgm:t>
    </dgm:pt>
    <dgm:pt modelId="{B5BD91C1-AE3B-7649-B8F6-6E7E770AA38E}">
      <dgm:prSet phldrT="[Text]">
        <dgm:style>
          <a:lnRef idx="2">
            <a:schemeClr val="accent1">
              <a:shade val="50000"/>
            </a:schemeClr>
          </a:lnRef>
          <a:fillRef idx="1">
            <a:schemeClr val="accent1"/>
          </a:fillRef>
          <a:effectRef idx="0">
            <a:schemeClr val="accent1"/>
          </a:effectRef>
          <a:fontRef idx="minor">
            <a:schemeClr val="lt1"/>
          </a:fontRef>
        </dgm:style>
      </dgm:prSet>
      <dgm:spPr/>
      <dgm:t>
        <a:bodyPr/>
        <a:lstStyle/>
        <a:p>
          <a:r>
            <a:rPr lang="en-US" b="1" dirty="0"/>
            <a:t>Clinical Data Warehouse</a:t>
          </a:r>
        </a:p>
      </dgm:t>
    </dgm:pt>
    <dgm:pt modelId="{BD9D07ED-E51A-5E4C-976D-0D04FC48DCEF}" type="parTrans" cxnId="{E1F7AE1B-EF6D-D245-B050-F7176AC89927}">
      <dgm:prSet>
        <dgm:style>
          <a:lnRef idx="1">
            <a:schemeClr val="accent1"/>
          </a:lnRef>
          <a:fillRef idx="2">
            <a:schemeClr val="accent1"/>
          </a:fillRef>
          <a:effectRef idx="1">
            <a:schemeClr val="accent1"/>
          </a:effectRef>
          <a:fontRef idx="minor">
            <a:schemeClr val="dk1"/>
          </a:fontRef>
        </dgm:style>
      </dgm:prSet>
      <dgm:spPr/>
      <dgm:t>
        <a:bodyPr/>
        <a:lstStyle/>
        <a:p>
          <a:endParaRPr lang="en-US"/>
        </a:p>
      </dgm:t>
    </dgm:pt>
    <dgm:pt modelId="{3C911BB1-31DE-784A-A4FB-B18A0844B70F}" type="sibTrans" cxnId="{E1F7AE1B-EF6D-D245-B050-F7176AC89927}">
      <dgm:prSet/>
      <dgm:spPr/>
      <dgm:t>
        <a:bodyPr/>
        <a:lstStyle/>
        <a:p>
          <a:endParaRPr lang="en-US"/>
        </a:p>
      </dgm:t>
    </dgm:pt>
    <dgm:pt modelId="{9817F1D8-2D5D-B641-9041-3BE8442F5533}">
      <dgm:prSet phldrT="[Text]">
        <dgm:style>
          <a:lnRef idx="2">
            <a:schemeClr val="accent1">
              <a:shade val="50000"/>
            </a:schemeClr>
          </a:lnRef>
          <a:fillRef idx="1">
            <a:schemeClr val="accent1"/>
          </a:fillRef>
          <a:effectRef idx="0">
            <a:schemeClr val="accent1"/>
          </a:effectRef>
          <a:fontRef idx="minor">
            <a:schemeClr val="lt1"/>
          </a:fontRef>
        </dgm:style>
      </dgm:prSet>
      <dgm:spPr/>
      <dgm:t>
        <a:bodyPr/>
        <a:lstStyle/>
        <a:p>
          <a:r>
            <a:rPr lang="en-US" b="1" dirty="0"/>
            <a:t>Tissue Typing</a:t>
          </a:r>
        </a:p>
      </dgm:t>
    </dgm:pt>
    <dgm:pt modelId="{5994C1EB-889C-F647-B15E-C2345A3F230E}" type="parTrans" cxnId="{9EA131E2-C0D8-F74C-8337-2FBC4CE2A825}">
      <dgm:prSet>
        <dgm:style>
          <a:lnRef idx="1">
            <a:schemeClr val="accent1"/>
          </a:lnRef>
          <a:fillRef idx="2">
            <a:schemeClr val="accent1"/>
          </a:fillRef>
          <a:effectRef idx="1">
            <a:schemeClr val="accent1"/>
          </a:effectRef>
          <a:fontRef idx="minor">
            <a:schemeClr val="dk1"/>
          </a:fontRef>
        </dgm:style>
      </dgm:prSet>
      <dgm:spPr/>
      <dgm:t>
        <a:bodyPr/>
        <a:lstStyle/>
        <a:p>
          <a:endParaRPr lang="en-US"/>
        </a:p>
      </dgm:t>
    </dgm:pt>
    <dgm:pt modelId="{4F60EEFB-A14F-894A-B6EC-67F74591D27C}" type="sibTrans" cxnId="{9EA131E2-C0D8-F74C-8337-2FBC4CE2A825}">
      <dgm:prSet/>
      <dgm:spPr/>
      <dgm:t>
        <a:bodyPr/>
        <a:lstStyle/>
        <a:p>
          <a:endParaRPr lang="en-US"/>
        </a:p>
      </dgm:t>
    </dgm:pt>
    <dgm:pt modelId="{6908C2C3-19A2-F547-AC5E-F6E4D367B03B}">
      <dgm:prSet phldrT="[Text]">
        <dgm:style>
          <a:lnRef idx="2">
            <a:schemeClr val="accent1">
              <a:shade val="50000"/>
            </a:schemeClr>
          </a:lnRef>
          <a:fillRef idx="1">
            <a:schemeClr val="accent1"/>
          </a:fillRef>
          <a:effectRef idx="0">
            <a:schemeClr val="accent1"/>
          </a:effectRef>
          <a:fontRef idx="minor">
            <a:schemeClr val="lt1"/>
          </a:fontRef>
        </dgm:style>
      </dgm:prSet>
      <dgm:spPr/>
      <dgm:t>
        <a:bodyPr/>
        <a:lstStyle/>
        <a:p>
          <a:r>
            <a:rPr lang="en-US" b="1" dirty="0"/>
            <a:t>Legacy Data</a:t>
          </a:r>
        </a:p>
      </dgm:t>
    </dgm:pt>
    <dgm:pt modelId="{4EB1C841-476A-F240-A354-7E3BBE137CCE}" type="parTrans" cxnId="{426DD9D0-774F-3F4E-8669-82F9327A690B}">
      <dgm:prSet>
        <dgm:style>
          <a:lnRef idx="1">
            <a:schemeClr val="accent1"/>
          </a:lnRef>
          <a:fillRef idx="2">
            <a:schemeClr val="accent1"/>
          </a:fillRef>
          <a:effectRef idx="1">
            <a:schemeClr val="accent1"/>
          </a:effectRef>
          <a:fontRef idx="minor">
            <a:schemeClr val="dk1"/>
          </a:fontRef>
        </dgm:style>
      </dgm:prSet>
      <dgm:spPr/>
      <dgm:t>
        <a:bodyPr/>
        <a:lstStyle/>
        <a:p>
          <a:endParaRPr lang="en-US"/>
        </a:p>
      </dgm:t>
    </dgm:pt>
    <dgm:pt modelId="{64C12BA4-8111-FF4A-9407-8518822D2959}" type="sibTrans" cxnId="{426DD9D0-774F-3F4E-8669-82F9327A690B}">
      <dgm:prSet/>
      <dgm:spPr/>
      <dgm:t>
        <a:bodyPr/>
        <a:lstStyle/>
        <a:p>
          <a:endParaRPr lang="en-US"/>
        </a:p>
      </dgm:t>
    </dgm:pt>
    <dgm:pt modelId="{4875B744-C025-454F-9C6D-434D01F3AF6E}" type="pres">
      <dgm:prSet presAssocID="{125B35C5-B3F4-C742-8055-2D59301D0202}" presName="cycle" presStyleCnt="0">
        <dgm:presLayoutVars>
          <dgm:chMax val="1"/>
          <dgm:dir/>
          <dgm:animLvl val="ctr"/>
          <dgm:resizeHandles val="exact"/>
        </dgm:presLayoutVars>
      </dgm:prSet>
      <dgm:spPr/>
    </dgm:pt>
    <dgm:pt modelId="{E39FFAAC-7EDE-2345-9ADA-01FF06C70C1D}" type="pres">
      <dgm:prSet presAssocID="{9AE18C33-F1B2-9641-AD69-271344661D7D}" presName="centerShape" presStyleLbl="node0" presStyleIdx="0" presStyleCnt="1" custScaleX="106133" custScaleY="73870"/>
      <dgm:spPr/>
    </dgm:pt>
    <dgm:pt modelId="{FE2587B5-B085-9443-A2FD-AF616DBE8D0F}" type="pres">
      <dgm:prSet presAssocID="{D00B7B35-CF64-7847-A510-516EF019AD43}" presName="parTrans" presStyleLbl="bgSibTrans2D1" presStyleIdx="0" presStyleCnt="5"/>
      <dgm:spPr/>
    </dgm:pt>
    <dgm:pt modelId="{F8708B61-A31F-B74F-8A10-C4A187E81E42}" type="pres">
      <dgm:prSet presAssocID="{4956042C-181D-4C4B-B9F2-DD0FB79B9B67}" presName="node" presStyleLbl="node1" presStyleIdx="0" presStyleCnt="5">
        <dgm:presLayoutVars>
          <dgm:bulletEnabled val="1"/>
        </dgm:presLayoutVars>
      </dgm:prSet>
      <dgm:spPr/>
    </dgm:pt>
    <dgm:pt modelId="{BF1FCDBC-211A-6C47-AB87-D50AE83F6E4B}" type="pres">
      <dgm:prSet presAssocID="{D4A3BB25-62D6-A948-A186-4BC249923664}" presName="parTrans" presStyleLbl="bgSibTrans2D1" presStyleIdx="1" presStyleCnt="5"/>
      <dgm:spPr/>
    </dgm:pt>
    <dgm:pt modelId="{FB582AF0-0C58-5341-9148-7F9A113A91A9}" type="pres">
      <dgm:prSet presAssocID="{1DC014AD-0B0D-A64C-BF5C-D5AA5B897F05}" presName="node" presStyleLbl="node1" presStyleIdx="1" presStyleCnt="5">
        <dgm:presLayoutVars>
          <dgm:bulletEnabled val="1"/>
        </dgm:presLayoutVars>
      </dgm:prSet>
      <dgm:spPr/>
    </dgm:pt>
    <dgm:pt modelId="{FB7C637E-058C-0042-A4E7-728A665639EF}" type="pres">
      <dgm:prSet presAssocID="{BD9D07ED-E51A-5E4C-976D-0D04FC48DCEF}" presName="parTrans" presStyleLbl="bgSibTrans2D1" presStyleIdx="2" presStyleCnt="5"/>
      <dgm:spPr/>
    </dgm:pt>
    <dgm:pt modelId="{61879C33-C0B2-E44F-9CB1-364A32563304}" type="pres">
      <dgm:prSet presAssocID="{B5BD91C1-AE3B-7649-B8F6-6E7E770AA38E}" presName="node" presStyleLbl="node1" presStyleIdx="2" presStyleCnt="5">
        <dgm:presLayoutVars>
          <dgm:bulletEnabled val="1"/>
        </dgm:presLayoutVars>
      </dgm:prSet>
      <dgm:spPr/>
    </dgm:pt>
    <dgm:pt modelId="{3D3187F8-EA3E-844A-8195-405304631953}" type="pres">
      <dgm:prSet presAssocID="{5994C1EB-889C-F647-B15E-C2345A3F230E}" presName="parTrans" presStyleLbl="bgSibTrans2D1" presStyleIdx="3" presStyleCnt="5"/>
      <dgm:spPr/>
    </dgm:pt>
    <dgm:pt modelId="{076106C3-6585-D94E-B81D-28DF9414CD55}" type="pres">
      <dgm:prSet presAssocID="{9817F1D8-2D5D-B641-9041-3BE8442F5533}" presName="node" presStyleLbl="node1" presStyleIdx="3" presStyleCnt="5">
        <dgm:presLayoutVars>
          <dgm:bulletEnabled val="1"/>
        </dgm:presLayoutVars>
      </dgm:prSet>
      <dgm:spPr/>
    </dgm:pt>
    <dgm:pt modelId="{A9B2104C-A69A-554A-A795-D4D7982FA074}" type="pres">
      <dgm:prSet presAssocID="{4EB1C841-476A-F240-A354-7E3BBE137CCE}" presName="parTrans" presStyleLbl="bgSibTrans2D1" presStyleIdx="4" presStyleCnt="5"/>
      <dgm:spPr/>
    </dgm:pt>
    <dgm:pt modelId="{10DE3CBB-2547-514A-B8FA-5A8058C81DCE}" type="pres">
      <dgm:prSet presAssocID="{6908C2C3-19A2-F547-AC5E-F6E4D367B03B}" presName="node" presStyleLbl="node1" presStyleIdx="4" presStyleCnt="5">
        <dgm:presLayoutVars>
          <dgm:bulletEnabled val="1"/>
        </dgm:presLayoutVars>
      </dgm:prSet>
      <dgm:spPr/>
    </dgm:pt>
  </dgm:ptLst>
  <dgm:cxnLst>
    <dgm:cxn modelId="{4E4CB31A-937B-A14E-95AA-B1267C8A8D3A}" type="presOf" srcId="{1DC014AD-0B0D-A64C-BF5C-D5AA5B897F05}" destId="{FB582AF0-0C58-5341-9148-7F9A113A91A9}" srcOrd="0" destOrd="0" presId="urn:microsoft.com/office/officeart/2005/8/layout/radial4"/>
    <dgm:cxn modelId="{E1F7AE1B-EF6D-D245-B050-F7176AC89927}" srcId="{9AE18C33-F1B2-9641-AD69-271344661D7D}" destId="{B5BD91C1-AE3B-7649-B8F6-6E7E770AA38E}" srcOrd="2" destOrd="0" parTransId="{BD9D07ED-E51A-5E4C-976D-0D04FC48DCEF}" sibTransId="{3C911BB1-31DE-784A-A4FB-B18A0844B70F}"/>
    <dgm:cxn modelId="{4A9FBF21-D3F7-1B41-94B5-CF8E81004434}" type="presOf" srcId="{6908C2C3-19A2-F547-AC5E-F6E4D367B03B}" destId="{10DE3CBB-2547-514A-B8FA-5A8058C81DCE}" srcOrd="0" destOrd="0" presId="urn:microsoft.com/office/officeart/2005/8/layout/radial4"/>
    <dgm:cxn modelId="{7D6AA035-907C-7B4C-8A9C-660427A55A6B}" type="presOf" srcId="{4956042C-181D-4C4B-B9F2-DD0FB79B9B67}" destId="{F8708B61-A31F-B74F-8A10-C4A187E81E42}" srcOrd="0" destOrd="0" presId="urn:microsoft.com/office/officeart/2005/8/layout/radial4"/>
    <dgm:cxn modelId="{094B1043-63DB-944B-A66F-564CFF30B87A}" type="presOf" srcId="{D00B7B35-CF64-7847-A510-516EF019AD43}" destId="{FE2587B5-B085-9443-A2FD-AF616DBE8D0F}" srcOrd="0" destOrd="0" presId="urn:microsoft.com/office/officeart/2005/8/layout/radial4"/>
    <dgm:cxn modelId="{BA755146-0076-074D-B4F8-3C968F9A90CA}" type="presOf" srcId="{125B35C5-B3F4-C742-8055-2D59301D0202}" destId="{4875B744-C025-454F-9C6D-434D01F3AF6E}" srcOrd="0" destOrd="0" presId="urn:microsoft.com/office/officeart/2005/8/layout/radial4"/>
    <dgm:cxn modelId="{5F90AC5C-CFE7-FA4C-AF02-6EC5DE8A0364}" type="presOf" srcId="{9817F1D8-2D5D-B641-9041-3BE8442F5533}" destId="{076106C3-6585-D94E-B81D-28DF9414CD55}" srcOrd="0" destOrd="0" presId="urn:microsoft.com/office/officeart/2005/8/layout/radial4"/>
    <dgm:cxn modelId="{627ECA7F-15A2-3046-80F7-97E926A8663D}" srcId="{125B35C5-B3F4-C742-8055-2D59301D0202}" destId="{9AE18C33-F1B2-9641-AD69-271344661D7D}" srcOrd="0" destOrd="0" parTransId="{153B6B53-45A7-C941-A9B5-A43CB192DC41}" sibTransId="{FAA13B10-B5CD-BC47-8929-E2B3F62981F0}"/>
    <dgm:cxn modelId="{25DC788D-BAA2-1A46-90DC-04B98A1012F7}" type="presOf" srcId="{9AE18C33-F1B2-9641-AD69-271344661D7D}" destId="{E39FFAAC-7EDE-2345-9ADA-01FF06C70C1D}" srcOrd="0" destOrd="0" presId="urn:microsoft.com/office/officeart/2005/8/layout/radial4"/>
    <dgm:cxn modelId="{26421E9B-D5FE-AE4F-AF98-61E142635EA3}" srcId="{9AE18C33-F1B2-9641-AD69-271344661D7D}" destId="{4956042C-181D-4C4B-B9F2-DD0FB79B9B67}" srcOrd="0" destOrd="0" parTransId="{D00B7B35-CF64-7847-A510-516EF019AD43}" sibTransId="{DBEFF042-B193-2346-A858-1FCE215C1BB7}"/>
    <dgm:cxn modelId="{744802A5-25B5-5544-A9C5-A628BAF1D06A}" type="presOf" srcId="{5994C1EB-889C-F647-B15E-C2345A3F230E}" destId="{3D3187F8-EA3E-844A-8195-405304631953}" srcOrd="0" destOrd="0" presId="urn:microsoft.com/office/officeart/2005/8/layout/radial4"/>
    <dgm:cxn modelId="{4DEE16AB-93D0-0444-91C3-88618905F40E}" type="presOf" srcId="{D4A3BB25-62D6-A948-A186-4BC249923664}" destId="{BF1FCDBC-211A-6C47-AB87-D50AE83F6E4B}" srcOrd="0" destOrd="0" presId="urn:microsoft.com/office/officeart/2005/8/layout/radial4"/>
    <dgm:cxn modelId="{3EEEEDAD-5F09-5540-942C-B257ED236D6D}" srcId="{9AE18C33-F1B2-9641-AD69-271344661D7D}" destId="{1DC014AD-0B0D-A64C-BF5C-D5AA5B897F05}" srcOrd="1" destOrd="0" parTransId="{D4A3BB25-62D6-A948-A186-4BC249923664}" sibTransId="{EA315EAD-7ED7-2F47-9EFE-9E5E4C2F8DBA}"/>
    <dgm:cxn modelId="{A75DDCCA-EA34-184C-B5EA-B81696FED87E}" type="presOf" srcId="{4EB1C841-476A-F240-A354-7E3BBE137CCE}" destId="{A9B2104C-A69A-554A-A795-D4D7982FA074}" srcOrd="0" destOrd="0" presId="urn:microsoft.com/office/officeart/2005/8/layout/radial4"/>
    <dgm:cxn modelId="{426DD9D0-774F-3F4E-8669-82F9327A690B}" srcId="{9AE18C33-F1B2-9641-AD69-271344661D7D}" destId="{6908C2C3-19A2-F547-AC5E-F6E4D367B03B}" srcOrd="4" destOrd="0" parTransId="{4EB1C841-476A-F240-A354-7E3BBE137CCE}" sibTransId="{64C12BA4-8111-FF4A-9407-8518822D2959}"/>
    <dgm:cxn modelId="{CE7722D2-56AD-BE46-85EE-5ADC595C59EF}" type="presOf" srcId="{BD9D07ED-E51A-5E4C-976D-0D04FC48DCEF}" destId="{FB7C637E-058C-0042-A4E7-728A665639EF}" srcOrd="0" destOrd="0" presId="urn:microsoft.com/office/officeart/2005/8/layout/radial4"/>
    <dgm:cxn modelId="{2ECAC4E0-416A-4D40-A874-3F2129012C65}" type="presOf" srcId="{B5BD91C1-AE3B-7649-B8F6-6E7E770AA38E}" destId="{61879C33-C0B2-E44F-9CB1-364A32563304}" srcOrd="0" destOrd="0" presId="urn:microsoft.com/office/officeart/2005/8/layout/radial4"/>
    <dgm:cxn modelId="{9EA131E2-C0D8-F74C-8337-2FBC4CE2A825}" srcId="{9AE18C33-F1B2-9641-AD69-271344661D7D}" destId="{9817F1D8-2D5D-B641-9041-3BE8442F5533}" srcOrd="3" destOrd="0" parTransId="{5994C1EB-889C-F647-B15E-C2345A3F230E}" sibTransId="{4F60EEFB-A14F-894A-B6EC-67F74591D27C}"/>
    <dgm:cxn modelId="{4D559BE6-F0D9-814B-A450-4E2C9D4821F4}" type="presParOf" srcId="{4875B744-C025-454F-9C6D-434D01F3AF6E}" destId="{E39FFAAC-7EDE-2345-9ADA-01FF06C70C1D}" srcOrd="0" destOrd="0" presId="urn:microsoft.com/office/officeart/2005/8/layout/radial4"/>
    <dgm:cxn modelId="{8DB2F166-B1F1-084E-88B1-CEB309CD1372}" type="presParOf" srcId="{4875B744-C025-454F-9C6D-434D01F3AF6E}" destId="{FE2587B5-B085-9443-A2FD-AF616DBE8D0F}" srcOrd="1" destOrd="0" presId="urn:microsoft.com/office/officeart/2005/8/layout/radial4"/>
    <dgm:cxn modelId="{DA2B69F1-53E3-B247-86E0-B9F196A6345F}" type="presParOf" srcId="{4875B744-C025-454F-9C6D-434D01F3AF6E}" destId="{F8708B61-A31F-B74F-8A10-C4A187E81E42}" srcOrd="2" destOrd="0" presId="urn:microsoft.com/office/officeart/2005/8/layout/radial4"/>
    <dgm:cxn modelId="{7C1607E3-CEC2-2C4F-A197-B66CEA8239CD}" type="presParOf" srcId="{4875B744-C025-454F-9C6D-434D01F3AF6E}" destId="{BF1FCDBC-211A-6C47-AB87-D50AE83F6E4B}" srcOrd="3" destOrd="0" presId="urn:microsoft.com/office/officeart/2005/8/layout/radial4"/>
    <dgm:cxn modelId="{16B8FEFE-AAD5-FD49-A677-8FD53C434385}" type="presParOf" srcId="{4875B744-C025-454F-9C6D-434D01F3AF6E}" destId="{FB582AF0-0C58-5341-9148-7F9A113A91A9}" srcOrd="4" destOrd="0" presId="urn:microsoft.com/office/officeart/2005/8/layout/radial4"/>
    <dgm:cxn modelId="{BA24C0F4-7980-B842-BA60-335B4415C51B}" type="presParOf" srcId="{4875B744-C025-454F-9C6D-434D01F3AF6E}" destId="{FB7C637E-058C-0042-A4E7-728A665639EF}" srcOrd="5" destOrd="0" presId="urn:microsoft.com/office/officeart/2005/8/layout/radial4"/>
    <dgm:cxn modelId="{455AC156-1BAB-C542-90DA-4A808EBCF8C0}" type="presParOf" srcId="{4875B744-C025-454F-9C6D-434D01F3AF6E}" destId="{61879C33-C0B2-E44F-9CB1-364A32563304}" srcOrd="6" destOrd="0" presId="urn:microsoft.com/office/officeart/2005/8/layout/radial4"/>
    <dgm:cxn modelId="{CE8FE699-86F9-F541-87EE-E0E21522FCBB}" type="presParOf" srcId="{4875B744-C025-454F-9C6D-434D01F3AF6E}" destId="{3D3187F8-EA3E-844A-8195-405304631953}" srcOrd="7" destOrd="0" presId="urn:microsoft.com/office/officeart/2005/8/layout/radial4"/>
    <dgm:cxn modelId="{E05EB434-2EE7-EF40-BA73-0AA1A5AC24C6}" type="presParOf" srcId="{4875B744-C025-454F-9C6D-434D01F3AF6E}" destId="{076106C3-6585-D94E-B81D-28DF9414CD55}" srcOrd="8" destOrd="0" presId="urn:microsoft.com/office/officeart/2005/8/layout/radial4"/>
    <dgm:cxn modelId="{CFEFF2CB-C5EA-D34D-94C7-A8091027DF5E}" type="presParOf" srcId="{4875B744-C025-454F-9C6D-434D01F3AF6E}" destId="{A9B2104C-A69A-554A-A795-D4D7982FA074}" srcOrd="9" destOrd="0" presId="urn:microsoft.com/office/officeart/2005/8/layout/radial4"/>
    <dgm:cxn modelId="{B0174F53-25EE-DC4D-8721-66C188F435C1}" type="presParOf" srcId="{4875B744-C025-454F-9C6D-434D01F3AF6E}" destId="{10DE3CBB-2547-514A-B8FA-5A8058C81DCE}" srcOrd="10" destOrd="0" presId="urn:microsoft.com/office/officeart/2005/8/layout/radial4"/>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C43092D-6882-174D-8AD5-7994E7D45C39}">
      <dsp:nvSpPr>
        <dsp:cNvPr id="0" name=""/>
        <dsp:cNvSpPr/>
      </dsp:nvSpPr>
      <dsp:spPr>
        <a:xfrm>
          <a:off x="-59499" y="0"/>
          <a:ext cx="10177398" cy="4853517"/>
        </a:xfrm>
        <a:prstGeom prst="swooshArrow">
          <a:avLst>
            <a:gd name="adj1" fmla="val 25000"/>
            <a:gd name="adj2" fmla="val 25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DEC38E69-68E1-DB4B-A272-3766F44C3633}">
      <dsp:nvSpPr>
        <dsp:cNvPr id="0" name=""/>
        <dsp:cNvSpPr/>
      </dsp:nvSpPr>
      <dsp:spPr>
        <a:xfrm>
          <a:off x="508000" y="4053017"/>
          <a:ext cx="178609" cy="178609"/>
        </a:xfrm>
        <a:prstGeom prst="ellips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F81E1D3C-5B5F-E14E-889E-6FEC1C2F0625}">
      <dsp:nvSpPr>
        <dsp:cNvPr id="0" name=""/>
        <dsp:cNvSpPr/>
      </dsp:nvSpPr>
      <dsp:spPr>
        <a:xfrm>
          <a:off x="2000605" y="3698379"/>
          <a:ext cx="1017297" cy="11551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4641" tIns="0" rIns="0" bIns="0" numCol="1" spcCol="1270" anchor="t" anchorCtr="0">
          <a:noAutofit/>
        </a:bodyPr>
        <a:lstStyle/>
        <a:p>
          <a:pPr marL="0" lvl="0" indent="0" algn="l" defTabSz="800100">
            <a:lnSpc>
              <a:spcPct val="90000"/>
            </a:lnSpc>
            <a:spcBef>
              <a:spcPct val="0"/>
            </a:spcBef>
            <a:spcAft>
              <a:spcPct val="35000"/>
            </a:spcAft>
            <a:buNone/>
          </a:pPr>
          <a:endParaRPr lang="en-US" sz="1800" kern="1200" dirty="0"/>
        </a:p>
      </dsp:txBody>
      <dsp:txXfrm>
        <a:off x="2000605" y="3698379"/>
        <a:ext cx="1017297" cy="1155137"/>
      </dsp:txXfrm>
    </dsp:sp>
    <dsp:sp modelId="{20F4B2BA-F124-7848-BF08-529F26B628B2}">
      <dsp:nvSpPr>
        <dsp:cNvPr id="0" name=""/>
        <dsp:cNvSpPr/>
      </dsp:nvSpPr>
      <dsp:spPr>
        <a:xfrm>
          <a:off x="1899565" y="2971307"/>
          <a:ext cx="279562" cy="279562"/>
        </a:xfrm>
        <a:prstGeom prst="ellips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E6139E4C-B0FD-8C49-A5C8-F5717480793A}">
      <dsp:nvSpPr>
        <dsp:cNvPr id="0" name=""/>
        <dsp:cNvSpPr/>
      </dsp:nvSpPr>
      <dsp:spPr>
        <a:xfrm>
          <a:off x="2336796" y="3074991"/>
          <a:ext cx="1649627" cy="8175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134" tIns="0" rIns="0" bIns="0" numCol="1" spcCol="1270" anchor="t" anchorCtr="0">
          <a:noAutofit/>
        </a:bodyPr>
        <a:lstStyle/>
        <a:p>
          <a:pPr marL="0" lvl="0" indent="0" algn="l" defTabSz="800100">
            <a:lnSpc>
              <a:spcPct val="90000"/>
            </a:lnSpc>
            <a:spcBef>
              <a:spcPct val="0"/>
            </a:spcBef>
            <a:spcAft>
              <a:spcPct val="35000"/>
            </a:spcAft>
            <a:buNone/>
          </a:pPr>
          <a:r>
            <a:rPr lang="en-US" sz="1800" kern="1200" dirty="0"/>
            <a:t> </a:t>
          </a:r>
        </a:p>
      </dsp:txBody>
      <dsp:txXfrm>
        <a:off x="2336796" y="3074991"/>
        <a:ext cx="1649627" cy="817557"/>
      </dsp:txXfrm>
    </dsp:sp>
    <dsp:sp modelId="{C422D3D0-0D30-3748-B327-8D30390BAEB8}">
      <dsp:nvSpPr>
        <dsp:cNvPr id="0" name=""/>
        <dsp:cNvSpPr/>
      </dsp:nvSpPr>
      <dsp:spPr>
        <a:xfrm>
          <a:off x="3338927" y="2214286"/>
          <a:ext cx="372750" cy="372750"/>
        </a:xfrm>
        <a:prstGeom prst="ellips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C714AB9E-7A3B-8A43-81B3-ABBB61E374F9}">
      <dsp:nvSpPr>
        <dsp:cNvPr id="0" name=""/>
        <dsp:cNvSpPr/>
      </dsp:nvSpPr>
      <dsp:spPr>
        <a:xfrm>
          <a:off x="3657603" y="585439"/>
          <a:ext cx="1266442" cy="11020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7513" tIns="0" rIns="0" bIns="0" numCol="1" spcCol="1270" anchor="t" anchorCtr="0">
          <a:noAutofit/>
        </a:bodyPr>
        <a:lstStyle/>
        <a:p>
          <a:pPr marL="0" lvl="0" indent="0" algn="l" defTabSz="800100">
            <a:lnSpc>
              <a:spcPct val="90000"/>
            </a:lnSpc>
            <a:spcBef>
              <a:spcPct val="0"/>
            </a:spcBef>
            <a:spcAft>
              <a:spcPct val="35000"/>
            </a:spcAft>
            <a:buNone/>
          </a:pPr>
          <a:r>
            <a:rPr lang="en-US" sz="1800" kern="1200" dirty="0"/>
            <a:t> </a:t>
          </a:r>
        </a:p>
      </dsp:txBody>
      <dsp:txXfrm>
        <a:off x="3657603" y="585439"/>
        <a:ext cx="1266442" cy="1102090"/>
      </dsp:txXfrm>
    </dsp:sp>
    <dsp:sp modelId="{783026E6-F203-A94A-87A8-B9AE4A68343D}">
      <dsp:nvSpPr>
        <dsp:cNvPr id="0" name=""/>
        <dsp:cNvSpPr/>
      </dsp:nvSpPr>
      <dsp:spPr>
        <a:xfrm>
          <a:off x="5384800" y="1521693"/>
          <a:ext cx="481468" cy="481468"/>
        </a:xfrm>
        <a:prstGeom prst="ellips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65FFBD6D-EAC2-A34A-AAF4-4248F739722E}">
      <dsp:nvSpPr>
        <dsp:cNvPr id="0" name=""/>
        <dsp:cNvSpPr/>
      </dsp:nvSpPr>
      <dsp:spPr>
        <a:xfrm>
          <a:off x="5689604" y="203557"/>
          <a:ext cx="1476898" cy="7655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5120" tIns="0" rIns="0" bIns="0" numCol="1" spcCol="1270" anchor="t" anchorCtr="0">
          <a:noAutofit/>
        </a:bodyPr>
        <a:lstStyle/>
        <a:p>
          <a:pPr marL="0" lvl="0" indent="0" algn="l" defTabSz="800100">
            <a:lnSpc>
              <a:spcPct val="90000"/>
            </a:lnSpc>
            <a:spcBef>
              <a:spcPct val="0"/>
            </a:spcBef>
            <a:spcAft>
              <a:spcPct val="35000"/>
            </a:spcAft>
            <a:buNone/>
          </a:pPr>
          <a:endParaRPr lang="en-US" sz="1800" kern="1200" dirty="0"/>
        </a:p>
      </dsp:txBody>
      <dsp:txXfrm>
        <a:off x="5689604" y="203557"/>
        <a:ext cx="1476898" cy="765552"/>
      </dsp:txXfrm>
    </dsp:sp>
    <dsp:sp modelId="{E4DB4A34-EF1F-7041-A5AA-1251E29EB5B6}">
      <dsp:nvSpPr>
        <dsp:cNvPr id="0" name=""/>
        <dsp:cNvSpPr/>
      </dsp:nvSpPr>
      <dsp:spPr>
        <a:xfrm>
          <a:off x="7619999" y="992720"/>
          <a:ext cx="613484" cy="613484"/>
        </a:xfrm>
        <a:prstGeom prst="ellips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759C6F05-C1C1-7847-A1EB-CDDA4E7E62DC}">
      <dsp:nvSpPr>
        <dsp:cNvPr id="0" name=""/>
        <dsp:cNvSpPr/>
      </dsp:nvSpPr>
      <dsp:spPr>
        <a:xfrm>
          <a:off x="7619999" y="260004"/>
          <a:ext cx="1698094" cy="10962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25073" tIns="0" rIns="0" bIns="0" numCol="1" spcCol="1270" anchor="t" anchorCtr="0">
          <a:noAutofit/>
        </a:bodyPr>
        <a:lstStyle/>
        <a:p>
          <a:pPr marL="0" lvl="0" indent="0" algn="l" defTabSz="800100">
            <a:lnSpc>
              <a:spcPct val="90000"/>
            </a:lnSpc>
            <a:spcBef>
              <a:spcPct val="0"/>
            </a:spcBef>
            <a:spcAft>
              <a:spcPct val="35000"/>
            </a:spcAft>
            <a:buNone/>
          </a:pPr>
          <a:r>
            <a:rPr lang="en-US" sz="1800" kern="1200" dirty="0"/>
            <a:t> </a:t>
          </a:r>
        </a:p>
      </dsp:txBody>
      <dsp:txXfrm>
        <a:off x="7619999" y="260004"/>
        <a:ext cx="1698094" cy="109623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C43092D-6882-174D-8AD5-7994E7D45C39}">
      <dsp:nvSpPr>
        <dsp:cNvPr id="0" name=""/>
        <dsp:cNvSpPr/>
      </dsp:nvSpPr>
      <dsp:spPr>
        <a:xfrm>
          <a:off x="-59499" y="0"/>
          <a:ext cx="10177398" cy="4853517"/>
        </a:xfrm>
        <a:prstGeom prst="swooshArrow">
          <a:avLst>
            <a:gd name="adj1" fmla="val 25000"/>
            <a:gd name="adj2" fmla="val 25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DEC38E69-68E1-DB4B-A272-3766F44C3633}">
      <dsp:nvSpPr>
        <dsp:cNvPr id="0" name=""/>
        <dsp:cNvSpPr/>
      </dsp:nvSpPr>
      <dsp:spPr>
        <a:xfrm>
          <a:off x="508000" y="4053017"/>
          <a:ext cx="178609" cy="178609"/>
        </a:xfrm>
        <a:prstGeom prst="ellips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F81E1D3C-5B5F-E14E-889E-6FEC1C2F0625}">
      <dsp:nvSpPr>
        <dsp:cNvPr id="0" name=""/>
        <dsp:cNvSpPr/>
      </dsp:nvSpPr>
      <dsp:spPr>
        <a:xfrm>
          <a:off x="2000605" y="3698379"/>
          <a:ext cx="1017297" cy="11551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4641" tIns="0" rIns="0" bIns="0" numCol="1" spcCol="1270" anchor="t" anchorCtr="0">
          <a:noAutofit/>
        </a:bodyPr>
        <a:lstStyle/>
        <a:p>
          <a:pPr marL="0" lvl="0" indent="0" algn="l" defTabSz="800100">
            <a:lnSpc>
              <a:spcPct val="90000"/>
            </a:lnSpc>
            <a:spcBef>
              <a:spcPct val="0"/>
            </a:spcBef>
            <a:spcAft>
              <a:spcPct val="35000"/>
            </a:spcAft>
            <a:buNone/>
          </a:pPr>
          <a:endParaRPr lang="en-US" sz="1800" kern="1200" dirty="0"/>
        </a:p>
      </dsp:txBody>
      <dsp:txXfrm>
        <a:off x="2000605" y="3698379"/>
        <a:ext cx="1017297" cy="1155137"/>
      </dsp:txXfrm>
    </dsp:sp>
    <dsp:sp modelId="{20F4B2BA-F124-7848-BF08-529F26B628B2}">
      <dsp:nvSpPr>
        <dsp:cNvPr id="0" name=""/>
        <dsp:cNvSpPr/>
      </dsp:nvSpPr>
      <dsp:spPr>
        <a:xfrm>
          <a:off x="1899565" y="2971307"/>
          <a:ext cx="279562" cy="279562"/>
        </a:xfrm>
        <a:prstGeom prst="ellips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E6139E4C-B0FD-8C49-A5C8-F5717480793A}">
      <dsp:nvSpPr>
        <dsp:cNvPr id="0" name=""/>
        <dsp:cNvSpPr/>
      </dsp:nvSpPr>
      <dsp:spPr>
        <a:xfrm>
          <a:off x="2336796" y="3074991"/>
          <a:ext cx="1649627" cy="8175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134" tIns="0" rIns="0" bIns="0" numCol="1" spcCol="1270" anchor="t" anchorCtr="0">
          <a:noAutofit/>
        </a:bodyPr>
        <a:lstStyle/>
        <a:p>
          <a:pPr marL="0" lvl="0" indent="0" algn="l" defTabSz="800100">
            <a:lnSpc>
              <a:spcPct val="90000"/>
            </a:lnSpc>
            <a:spcBef>
              <a:spcPct val="0"/>
            </a:spcBef>
            <a:spcAft>
              <a:spcPct val="35000"/>
            </a:spcAft>
            <a:buNone/>
          </a:pPr>
          <a:r>
            <a:rPr lang="en-US" sz="1800" kern="1200" dirty="0"/>
            <a:t> </a:t>
          </a:r>
        </a:p>
      </dsp:txBody>
      <dsp:txXfrm>
        <a:off x="2336796" y="3074991"/>
        <a:ext cx="1649627" cy="817557"/>
      </dsp:txXfrm>
    </dsp:sp>
    <dsp:sp modelId="{C422D3D0-0D30-3748-B327-8D30390BAEB8}">
      <dsp:nvSpPr>
        <dsp:cNvPr id="0" name=""/>
        <dsp:cNvSpPr/>
      </dsp:nvSpPr>
      <dsp:spPr>
        <a:xfrm>
          <a:off x="3338927" y="2214286"/>
          <a:ext cx="372750" cy="372750"/>
        </a:xfrm>
        <a:prstGeom prst="ellips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C714AB9E-7A3B-8A43-81B3-ABBB61E374F9}">
      <dsp:nvSpPr>
        <dsp:cNvPr id="0" name=""/>
        <dsp:cNvSpPr/>
      </dsp:nvSpPr>
      <dsp:spPr>
        <a:xfrm>
          <a:off x="3657603" y="585439"/>
          <a:ext cx="1266442" cy="11020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7513" tIns="0" rIns="0" bIns="0" numCol="1" spcCol="1270" anchor="t" anchorCtr="0">
          <a:noAutofit/>
        </a:bodyPr>
        <a:lstStyle/>
        <a:p>
          <a:pPr marL="0" lvl="0" indent="0" algn="l" defTabSz="800100">
            <a:lnSpc>
              <a:spcPct val="90000"/>
            </a:lnSpc>
            <a:spcBef>
              <a:spcPct val="0"/>
            </a:spcBef>
            <a:spcAft>
              <a:spcPct val="35000"/>
            </a:spcAft>
            <a:buNone/>
          </a:pPr>
          <a:r>
            <a:rPr lang="en-US" sz="1800" kern="1200" dirty="0"/>
            <a:t> </a:t>
          </a:r>
        </a:p>
      </dsp:txBody>
      <dsp:txXfrm>
        <a:off x="3657603" y="585439"/>
        <a:ext cx="1266442" cy="1102090"/>
      </dsp:txXfrm>
    </dsp:sp>
    <dsp:sp modelId="{783026E6-F203-A94A-87A8-B9AE4A68343D}">
      <dsp:nvSpPr>
        <dsp:cNvPr id="0" name=""/>
        <dsp:cNvSpPr/>
      </dsp:nvSpPr>
      <dsp:spPr>
        <a:xfrm>
          <a:off x="5384800" y="1521693"/>
          <a:ext cx="481468" cy="481468"/>
        </a:xfrm>
        <a:prstGeom prst="ellips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65FFBD6D-EAC2-A34A-AAF4-4248F739722E}">
      <dsp:nvSpPr>
        <dsp:cNvPr id="0" name=""/>
        <dsp:cNvSpPr/>
      </dsp:nvSpPr>
      <dsp:spPr>
        <a:xfrm>
          <a:off x="5689604" y="203557"/>
          <a:ext cx="1476898" cy="7655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5120" tIns="0" rIns="0" bIns="0" numCol="1" spcCol="1270" anchor="t" anchorCtr="0">
          <a:noAutofit/>
        </a:bodyPr>
        <a:lstStyle/>
        <a:p>
          <a:pPr marL="0" lvl="0" indent="0" algn="l" defTabSz="800100">
            <a:lnSpc>
              <a:spcPct val="90000"/>
            </a:lnSpc>
            <a:spcBef>
              <a:spcPct val="0"/>
            </a:spcBef>
            <a:spcAft>
              <a:spcPct val="35000"/>
            </a:spcAft>
            <a:buNone/>
          </a:pPr>
          <a:endParaRPr lang="en-US" sz="1800" kern="1200" dirty="0"/>
        </a:p>
      </dsp:txBody>
      <dsp:txXfrm>
        <a:off x="5689604" y="203557"/>
        <a:ext cx="1476898" cy="765552"/>
      </dsp:txXfrm>
    </dsp:sp>
    <dsp:sp modelId="{E4DB4A34-EF1F-7041-A5AA-1251E29EB5B6}">
      <dsp:nvSpPr>
        <dsp:cNvPr id="0" name=""/>
        <dsp:cNvSpPr/>
      </dsp:nvSpPr>
      <dsp:spPr>
        <a:xfrm>
          <a:off x="7619999" y="992720"/>
          <a:ext cx="613484" cy="613484"/>
        </a:xfrm>
        <a:prstGeom prst="ellips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759C6F05-C1C1-7847-A1EB-CDDA4E7E62DC}">
      <dsp:nvSpPr>
        <dsp:cNvPr id="0" name=""/>
        <dsp:cNvSpPr/>
      </dsp:nvSpPr>
      <dsp:spPr>
        <a:xfrm>
          <a:off x="7619999" y="260004"/>
          <a:ext cx="1698094" cy="10962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25073" tIns="0" rIns="0" bIns="0" numCol="1" spcCol="1270" anchor="t" anchorCtr="0">
          <a:noAutofit/>
        </a:bodyPr>
        <a:lstStyle/>
        <a:p>
          <a:pPr marL="0" lvl="0" indent="0" algn="l" defTabSz="800100">
            <a:lnSpc>
              <a:spcPct val="90000"/>
            </a:lnSpc>
            <a:spcBef>
              <a:spcPct val="0"/>
            </a:spcBef>
            <a:spcAft>
              <a:spcPct val="35000"/>
            </a:spcAft>
            <a:buNone/>
          </a:pPr>
          <a:r>
            <a:rPr lang="en-US" sz="1800" kern="1200" dirty="0"/>
            <a:t> </a:t>
          </a:r>
        </a:p>
      </dsp:txBody>
      <dsp:txXfrm>
        <a:off x="7619999" y="260004"/>
        <a:ext cx="1698094" cy="109623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39FFAAC-7EDE-2345-9ADA-01FF06C70C1D}">
      <dsp:nvSpPr>
        <dsp:cNvPr id="0" name=""/>
        <dsp:cNvSpPr/>
      </dsp:nvSpPr>
      <dsp:spPr>
        <a:xfrm>
          <a:off x="1588395" y="1320659"/>
          <a:ext cx="910453" cy="633688"/>
        </a:xfrm>
        <a:prstGeom prst="ellipse">
          <a:avLst/>
        </a:prstGeom>
        <a:solidFill>
          <a:schemeClr val="accent1"/>
        </a:solidFill>
        <a:ln w="19050" cap="flat" cmpd="sng" algn="ctr">
          <a:solidFill>
            <a:schemeClr val="lt1"/>
          </a:solidFill>
          <a:prstDash val="solid"/>
          <a:miter lim="800000"/>
        </a:ln>
        <a:effectLst/>
      </dsp:spPr>
      <dsp:style>
        <a:lnRef idx="3">
          <a:schemeClr val="lt1"/>
        </a:lnRef>
        <a:fillRef idx="1">
          <a:schemeClr val="accent1"/>
        </a:fillRef>
        <a:effectRef idx="1">
          <a:schemeClr val="accent1"/>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i="1" kern="1200" dirty="0"/>
            <a:t>Staging</a:t>
          </a:r>
          <a:endParaRPr lang="en-US" sz="1800" i="1" kern="1200" dirty="0"/>
        </a:p>
      </dsp:txBody>
      <dsp:txXfrm>
        <a:off x="1721728" y="1413460"/>
        <a:ext cx="643787" cy="448086"/>
      </dsp:txXfrm>
    </dsp:sp>
    <dsp:sp modelId="{FE2587B5-B085-9443-A2FD-AF616DBE8D0F}">
      <dsp:nvSpPr>
        <dsp:cNvPr id="0" name=""/>
        <dsp:cNvSpPr/>
      </dsp:nvSpPr>
      <dsp:spPr>
        <a:xfrm rot="10800000">
          <a:off x="784006" y="1515261"/>
          <a:ext cx="760147" cy="244485"/>
        </a:xfrm>
        <a:prstGeom prst="leftArrow">
          <a:avLst>
            <a:gd name="adj1" fmla="val 60000"/>
            <a:gd name="adj2" fmla="val 50000"/>
          </a:avLst>
        </a:prstGeom>
        <a:gradFill rotWithShape="1">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a:ln w="6350" cap="flat" cmpd="sng" algn="ctr">
          <a:solidFill>
            <a:schemeClr val="accent1"/>
          </a:solidFill>
          <a:prstDash val="solid"/>
          <a:miter lim="800000"/>
        </a:ln>
        <a:effectLst/>
      </dsp:spPr>
      <dsp:style>
        <a:lnRef idx="1">
          <a:schemeClr val="accent1"/>
        </a:lnRef>
        <a:fillRef idx="2">
          <a:schemeClr val="accent1"/>
        </a:fillRef>
        <a:effectRef idx="1">
          <a:schemeClr val="accent1"/>
        </a:effectRef>
        <a:fontRef idx="minor">
          <a:schemeClr val="dk1"/>
        </a:fontRef>
      </dsp:style>
    </dsp:sp>
    <dsp:sp modelId="{F8708B61-A31F-B74F-8A10-C4A187E81E42}">
      <dsp:nvSpPr>
        <dsp:cNvPr id="0" name=""/>
        <dsp:cNvSpPr/>
      </dsp:nvSpPr>
      <dsp:spPr>
        <a:xfrm>
          <a:off x="376531" y="1311523"/>
          <a:ext cx="814950" cy="651960"/>
        </a:xfrm>
        <a:prstGeom prst="roundRect">
          <a:avLst>
            <a:gd name="adj" fmla="val 10000"/>
          </a:avLst>
        </a:prstGeom>
        <a:solidFill>
          <a:schemeClr val="accent1"/>
        </a:solidFill>
        <a:ln w="12700" cap="flat" cmpd="sng" algn="ctr">
          <a:solidFill>
            <a:schemeClr val="accent1">
              <a:shade val="50000"/>
            </a:schemeClr>
          </a:solidFill>
          <a:prstDash val="solid"/>
          <a:miter lim="800000"/>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17145" tIns="17145" rIns="17145" bIns="17145" numCol="1" spcCol="1270" anchor="ctr" anchorCtr="0">
          <a:noAutofit/>
        </a:bodyPr>
        <a:lstStyle/>
        <a:p>
          <a:pPr marL="0" lvl="0" indent="0" algn="ctr" defTabSz="400050">
            <a:lnSpc>
              <a:spcPct val="90000"/>
            </a:lnSpc>
            <a:spcBef>
              <a:spcPct val="0"/>
            </a:spcBef>
            <a:spcAft>
              <a:spcPct val="35000"/>
            </a:spcAft>
            <a:buNone/>
          </a:pPr>
          <a:r>
            <a:rPr lang="en-US" sz="900" b="1" kern="1200" dirty="0" err="1"/>
            <a:t>REDCap</a:t>
          </a:r>
          <a:endParaRPr lang="en-US" sz="900" b="1" kern="1200" dirty="0"/>
        </a:p>
      </dsp:txBody>
      <dsp:txXfrm>
        <a:off x="395626" y="1330618"/>
        <a:ext cx="776760" cy="613770"/>
      </dsp:txXfrm>
    </dsp:sp>
    <dsp:sp modelId="{BF1FCDBC-211A-6C47-AB87-D50AE83F6E4B}">
      <dsp:nvSpPr>
        <dsp:cNvPr id="0" name=""/>
        <dsp:cNvSpPr/>
      </dsp:nvSpPr>
      <dsp:spPr>
        <a:xfrm rot="13500000">
          <a:off x="1029515" y="922550"/>
          <a:ext cx="842790" cy="244485"/>
        </a:xfrm>
        <a:prstGeom prst="leftArrow">
          <a:avLst>
            <a:gd name="adj1" fmla="val 60000"/>
            <a:gd name="adj2" fmla="val 50000"/>
          </a:avLst>
        </a:prstGeom>
        <a:gradFill rotWithShape="1">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a:ln w="6350" cap="flat" cmpd="sng" algn="ctr">
          <a:solidFill>
            <a:schemeClr val="accent1"/>
          </a:solidFill>
          <a:prstDash val="solid"/>
          <a:miter lim="800000"/>
        </a:ln>
        <a:effectLst/>
      </dsp:spPr>
      <dsp:style>
        <a:lnRef idx="1">
          <a:schemeClr val="accent1"/>
        </a:lnRef>
        <a:fillRef idx="2">
          <a:schemeClr val="accent1"/>
        </a:fillRef>
        <a:effectRef idx="1">
          <a:schemeClr val="accent1"/>
        </a:effectRef>
        <a:fontRef idx="minor">
          <a:schemeClr val="dk1"/>
        </a:fontRef>
      </dsp:style>
    </dsp:sp>
    <dsp:sp modelId="{FB582AF0-0C58-5341-9148-7F9A113A91A9}">
      <dsp:nvSpPr>
        <dsp:cNvPr id="0" name=""/>
        <dsp:cNvSpPr/>
      </dsp:nvSpPr>
      <dsp:spPr>
        <a:xfrm>
          <a:off x="745464" y="420841"/>
          <a:ext cx="814950" cy="651960"/>
        </a:xfrm>
        <a:prstGeom prst="roundRect">
          <a:avLst>
            <a:gd name="adj" fmla="val 10000"/>
          </a:avLst>
        </a:prstGeom>
        <a:solidFill>
          <a:schemeClr val="accent1"/>
        </a:solidFill>
        <a:ln w="12700" cap="flat" cmpd="sng" algn="ctr">
          <a:solidFill>
            <a:schemeClr val="accent1">
              <a:shade val="50000"/>
            </a:schemeClr>
          </a:solidFill>
          <a:prstDash val="solid"/>
          <a:miter lim="800000"/>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17145" tIns="17145" rIns="17145" bIns="17145" numCol="1" spcCol="1270" anchor="ctr" anchorCtr="0">
          <a:noAutofit/>
        </a:bodyPr>
        <a:lstStyle/>
        <a:p>
          <a:pPr marL="0" lvl="0" indent="0" algn="ctr" defTabSz="400050">
            <a:lnSpc>
              <a:spcPct val="90000"/>
            </a:lnSpc>
            <a:spcBef>
              <a:spcPct val="0"/>
            </a:spcBef>
            <a:spcAft>
              <a:spcPct val="35000"/>
            </a:spcAft>
            <a:buNone/>
          </a:pPr>
          <a:r>
            <a:rPr lang="en-US" sz="900" b="1" kern="1200" dirty="0"/>
            <a:t>Laboratory Information Management System (LIMS)</a:t>
          </a:r>
        </a:p>
      </dsp:txBody>
      <dsp:txXfrm>
        <a:off x="764559" y="439936"/>
        <a:ext cx="776760" cy="613770"/>
      </dsp:txXfrm>
    </dsp:sp>
    <dsp:sp modelId="{FB7C637E-058C-0042-A4E7-728A665639EF}">
      <dsp:nvSpPr>
        <dsp:cNvPr id="0" name=""/>
        <dsp:cNvSpPr/>
      </dsp:nvSpPr>
      <dsp:spPr>
        <a:xfrm rot="16200000">
          <a:off x="1598162" y="701105"/>
          <a:ext cx="890918" cy="244485"/>
        </a:xfrm>
        <a:prstGeom prst="leftArrow">
          <a:avLst>
            <a:gd name="adj1" fmla="val 60000"/>
            <a:gd name="adj2" fmla="val 50000"/>
          </a:avLst>
        </a:prstGeom>
        <a:gradFill rotWithShape="1">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a:ln w="6350" cap="flat" cmpd="sng" algn="ctr">
          <a:solidFill>
            <a:schemeClr val="accent1"/>
          </a:solidFill>
          <a:prstDash val="solid"/>
          <a:miter lim="800000"/>
        </a:ln>
        <a:effectLst/>
      </dsp:spPr>
      <dsp:style>
        <a:lnRef idx="1">
          <a:schemeClr val="accent1"/>
        </a:lnRef>
        <a:fillRef idx="2">
          <a:schemeClr val="accent1"/>
        </a:fillRef>
        <a:effectRef idx="1">
          <a:schemeClr val="accent1"/>
        </a:effectRef>
        <a:fontRef idx="minor">
          <a:schemeClr val="dk1"/>
        </a:fontRef>
      </dsp:style>
    </dsp:sp>
    <dsp:sp modelId="{61879C33-C0B2-E44F-9CB1-364A32563304}">
      <dsp:nvSpPr>
        <dsp:cNvPr id="0" name=""/>
        <dsp:cNvSpPr/>
      </dsp:nvSpPr>
      <dsp:spPr>
        <a:xfrm>
          <a:off x="1636146" y="51908"/>
          <a:ext cx="814950" cy="651960"/>
        </a:xfrm>
        <a:prstGeom prst="roundRect">
          <a:avLst>
            <a:gd name="adj" fmla="val 10000"/>
          </a:avLst>
        </a:prstGeom>
        <a:solidFill>
          <a:schemeClr val="accent1"/>
        </a:solidFill>
        <a:ln w="12700" cap="flat" cmpd="sng" algn="ctr">
          <a:solidFill>
            <a:schemeClr val="accent1">
              <a:shade val="50000"/>
            </a:schemeClr>
          </a:solidFill>
          <a:prstDash val="solid"/>
          <a:miter lim="800000"/>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17145" tIns="17145" rIns="17145" bIns="17145" numCol="1" spcCol="1270" anchor="ctr" anchorCtr="0">
          <a:noAutofit/>
        </a:bodyPr>
        <a:lstStyle/>
        <a:p>
          <a:pPr marL="0" lvl="0" indent="0" algn="ctr" defTabSz="400050">
            <a:lnSpc>
              <a:spcPct val="90000"/>
            </a:lnSpc>
            <a:spcBef>
              <a:spcPct val="0"/>
            </a:spcBef>
            <a:spcAft>
              <a:spcPct val="35000"/>
            </a:spcAft>
            <a:buNone/>
          </a:pPr>
          <a:r>
            <a:rPr lang="en-US" sz="900" b="1" kern="1200" dirty="0"/>
            <a:t>Clinical Data Warehouse</a:t>
          </a:r>
        </a:p>
      </dsp:txBody>
      <dsp:txXfrm>
        <a:off x="1655241" y="71003"/>
        <a:ext cx="776760" cy="613770"/>
      </dsp:txXfrm>
    </dsp:sp>
    <dsp:sp modelId="{3D3187F8-EA3E-844A-8195-405304631953}">
      <dsp:nvSpPr>
        <dsp:cNvPr id="0" name=""/>
        <dsp:cNvSpPr/>
      </dsp:nvSpPr>
      <dsp:spPr>
        <a:xfrm rot="18900000">
          <a:off x="2214937" y="922550"/>
          <a:ext cx="842790" cy="244485"/>
        </a:xfrm>
        <a:prstGeom prst="leftArrow">
          <a:avLst>
            <a:gd name="adj1" fmla="val 60000"/>
            <a:gd name="adj2" fmla="val 50000"/>
          </a:avLst>
        </a:prstGeom>
        <a:gradFill rotWithShape="1">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a:ln w="6350" cap="flat" cmpd="sng" algn="ctr">
          <a:solidFill>
            <a:schemeClr val="accent1"/>
          </a:solidFill>
          <a:prstDash val="solid"/>
          <a:miter lim="800000"/>
        </a:ln>
        <a:effectLst/>
      </dsp:spPr>
      <dsp:style>
        <a:lnRef idx="1">
          <a:schemeClr val="accent1"/>
        </a:lnRef>
        <a:fillRef idx="2">
          <a:schemeClr val="accent1"/>
        </a:fillRef>
        <a:effectRef idx="1">
          <a:schemeClr val="accent1"/>
        </a:effectRef>
        <a:fontRef idx="minor">
          <a:schemeClr val="dk1"/>
        </a:fontRef>
      </dsp:style>
    </dsp:sp>
    <dsp:sp modelId="{076106C3-6585-D94E-B81D-28DF9414CD55}">
      <dsp:nvSpPr>
        <dsp:cNvPr id="0" name=""/>
        <dsp:cNvSpPr/>
      </dsp:nvSpPr>
      <dsp:spPr>
        <a:xfrm>
          <a:off x="2526829" y="420841"/>
          <a:ext cx="814950" cy="651960"/>
        </a:xfrm>
        <a:prstGeom prst="roundRect">
          <a:avLst>
            <a:gd name="adj" fmla="val 10000"/>
          </a:avLst>
        </a:prstGeom>
        <a:solidFill>
          <a:schemeClr val="accent1"/>
        </a:solidFill>
        <a:ln w="12700" cap="flat" cmpd="sng" algn="ctr">
          <a:solidFill>
            <a:schemeClr val="accent1">
              <a:shade val="50000"/>
            </a:schemeClr>
          </a:solidFill>
          <a:prstDash val="solid"/>
          <a:miter lim="800000"/>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17145" tIns="17145" rIns="17145" bIns="17145" numCol="1" spcCol="1270" anchor="ctr" anchorCtr="0">
          <a:noAutofit/>
        </a:bodyPr>
        <a:lstStyle/>
        <a:p>
          <a:pPr marL="0" lvl="0" indent="0" algn="ctr" defTabSz="400050">
            <a:lnSpc>
              <a:spcPct val="90000"/>
            </a:lnSpc>
            <a:spcBef>
              <a:spcPct val="0"/>
            </a:spcBef>
            <a:spcAft>
              <a:spcPct val="35000"/>
            </a:spcAft>
            <a:buNone/>
          </a:pPr>
          <a:r>
            <a:rPr lang="en-US" sz="900" b="1" kern="1200" dirty="0"/>
            <a:t>Tissue Typing</a:t>
          </a:r>
        </a:p>
      </dsp:txBody>
      <dsp:txXfrm>
        <a:off x="2545924" y="439936"/>
        <a:ext cx="776760" cy="613770"/>
      </dsp:txXfrm>
    </dsp:sp>
    <dsp:sp modelId="{A9B2104C-A69A-554A-A795-D4D7982FA074}">
      <dsp:nvSpPr>
        <dsp:cNvPr id="0" name=""/>
        <dsp:cNvSpPr/>
      </dsp:nvSpPr>
      <dsp:spPr>
        <a:xfrm>
          <a:off x="2543090" y="1515261"/>
          <a:ext cx="760147" cy="244485"/>
        </a:xfrm>
        <a:prstGeom prst="leftArrow">
          <a:avLst>
            <a:gd name="adj1" fmla="val 60000"/>
            <a:gd name="adj2" fmla="val 50000"/>
          </a:avLst>
        </a:prstGeom>
        <a:gradFill rotWithShape="1">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a:ln w="6350" cap="flat" cmpd="sng" algn="ctr">
          <a:solidFill>
            <a:schemeClr val="accent1"/>
          </a:solidFill>
          <a:prstDash val="solid"/>
          <a:miter lim="800000"/>
        </a:ln>
        <a:effectLst/>
      </dsp:spPr>
      <dsp:style>
        <a:lnRef idx="1">
          <a:schemeClr val="accent1"/>
        </a:lnRef>
        <a:fillRef idx="2">
          <a:schemeClr val="accent1"/>
        </a:fillRef>
        <a:effectRef idx="1">
          <a:schemeClr val="accent1"/>
        </a:effectRef>
        <a:fontRef idx="minor">
          <a:schemeClr val="dk1"/>
        </a:fontRef>
      </dsp:style>
    </dsp:sp>
    <dsp:sp modelId="{10DE3CBB-2547-514A-B8FA-5A8058C81DCE}">
      <dsp:nvSpPr>
        <dsp:cNvPr id="0" name=""/>
        <dsp:cNvSpPr/>
      </dsp:nvSpPr>
      <dsp:spPr>
        <a:xfrm>
          <a:off x="2895762" y="1311523"/>
          <a:ext cx="814950" cy="651960"/>
        </a:xfrm>
        <a:prstGeom prst="roundRect">
          <a:avLst>
            <a:gd name="adj" fmla="val 10000"/>
          </a:avLst>
        </a:prstGeom>
        <a:solidFill>
          <a:schemeClr val="accent1"/>
        </a:solidFill>
        <a:ln w="12700" cap="flat" cmpd="sng" algn="ctr">
          <a:solidFill>
            <a:schemeClr val="accent1">
              <a:shade val="50000"/>
            </a:schemeClr>
          </a:solidFill>
          <a:prstDash val="solid"/>
          <a:miter lim="800000"/>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17145" tIns="17145" rIns="17145" bIns="17145" numCol="1" spcCol="1270" anchor="ctr" anchorCtr="0">
          <a:noAutofit/>
        </a:bodyPr>
        <a:lstStyle/>
        <a:p>
          <a:pPr marL="0" lvl="0" indent="0" algn="ctr" defTabSz="400050">
            <a:lnSpc>
              <a:spcPct val="90000"/>
            </a:lnSpc>
            <a:spcBef>
              <a:spcPct val="0"/>
            </a:spcBef>
            <a:spcAft>
              <a:spcPct val="35000"/>
            </a:spcAft>
            <a:buNone/>
          </a:pPr>
          <a:r>
            <a:rPr lang="en-US" sz="900" b="1" kern="1200" dirty="0"/>
            <a:t>Legacy Data</a:t>
          </a:r>
        </a:p>
      </dsp:txBody>
      <dsp:txXfrm>
        <a:off x="2914857" y="1330618"/>
        <a:ext cx="776760" cy="613770"/>
      </dsp:txXfrm>
    </dsp:sp>
  </dsp:spTree>
</dsp:drawing>
</file>

<file path=ppt/diagrams/layout1.xml><?xml version="1.0" encoding="utf-8"?>
<dgm:layoutDef xmlns:dgm="http://schemas.openxmlformats.org/drawingml/2006/diagram" xmlns:a="http://schemas.openxmlformats.org/drawingml/2006/main" uniqueId="urn:microsoft.com/office/officeart/2005/8/layout/arrow2">
  <dgm:title val=""/>
  <dgm:desc val=""/>
  <dgm:catLst>
    <dgm:cat type="process" pri="2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arrowDiagram">
    <dgm:varLst>
      <dgm:chMax val="5"/>
      <dgm:dir/>
      <dgm:resizeHandles val="exact"/>
    </dgm:varLst>
    <dgm:alg type="composite">
      <dgm:param type="ar" val="1.6"/>
    </dgm:alg>
    <dgm:shape xmlns:r="http://schemas.openxmlformats.org/officeDocument/2006/relationships" r:blip="">
      <dgm:adjLst/>
    </dgm:shape>
    <dgm:presOf/>
    <dgm:constrLst>
      <dgm:constr type="l" for="ch" forName="arrow"/>
      <dgm:constr type="t" for="ch" forName="arrow"/>
      <dgm:constr type="w" for="ch" forName="arrow" refType="w"/>
      <dgm:constr type="h" for="ch" forName="arrow" refType="h"/>
      <dgm:constr type="ctrX" for="ch" forName="arrowDiagram1" refType="w" fact="0.5"/>
      <dgm:constr type="ctrY" for="ch" forName="arrowDiagram1" refType="h" fact="0.5"/>
      <dgm:constr type="w" for="ch" forName="arrowDiagram1" refType="w"/>
      <dgm:constr type="h" for="ch" forName="arrowDiagram1" refType="h"/>
      <dgm:constr type="ctrX" for="ch" forName="arrowDiagram2" refType="w" fact="0.5"/>
      <dgm:constr type="ctrY" for="ch" forName="arrowDiagram2" refType="h" fact="0.5"/>
      <dgm:constr type="w" for="ch" forName="arrowDiagram2" refType="w"/>
      <dgm:constr type="h" for="ch" forName="arrowDiagram2" refType="h"/>
      <dgm:constr type="ctrX" for="ch" forName="arrowDiagram3" refType="w" fact="0.5"/>
      <dgm:constr type="ctrY" for="ch" forName="arrowDiagram3" refType="h" fact="0.5"/>
      <dgm:constr type="w" for="ch" forName="arrowDiagram3" refType="w"/>
      <dgm:constr type="h" for="ch" forName="arrowDiagram3" refType="h"/>
      <dgm:constr type="ctrX" for="ch" forName="arrowDiagram4" refType="w" fact="0.5"/>
      <dgm:constr type="ctrY" for="ch" forName="arrowDiagram4" refType="h" fact="0.5"/>
      <dgm:constr type="w" for="ch" forName="arrowDiagram4" refType="w"/>
      <dgm:constr type="h" for="ch" forName="arrowDiagram4" refType="h"/>
      <dgm:constr type="ctrX" for="ch" forName="arrowDiagram5" refType="w" fact="0.5"/>
      <dgm:constr type="ctrY" for="ch" forName="arrowDiagram5" refType="h" fact="0.5"/>
      <dgm:constr type="w" for="ch" forName="arrowDiagram5" refType="w"/>
      <dgm:constr type="h" for="ch" forName="arrowDiagram5" refType="h"/>
    </dgm:constrLst>
    <dgm:ruleLst/>
    <dgm:choose name="Name0">
      <dgm:if name="Name1" axis="ch" ptType="node" func="cnt" op="gte" val="1">
        <dgm:layoutNode name="arrow" styleLbl="bgShp">
          <dgm:alg type="sp"/>
          <dgm:shape xmlns:r="http://schemas.openxmlformats.org/officeDocument/2006/relationships" type="swooshArrow" r:blip="">
            <dgm:adjLst>
              <dgm:adj idx="2" val="0.25"/>
            </dgm:adjLst>
          </dgm:shape>
          <dgm:presOf/>
          <dgm:constrLst/>
          <dgm:ruleLst/>
        </dgm:layoutNode>
        <dgm:choose name="Name2">
          <dgm:if name="Name3" axis="ch" ptType="node" func="cnt" op="lt" val="1"/>
          <dgm:if name="Name4" axis="ch" ptType="node" func="cnt" op="equ" val="1">
            <dgm:layoutNode name="arrowDiagram1">
              <dgm:varLst>
                <dgm:bulletEnabled val="1"/>
              </dgm:varLst>
              <dgm:alg type="composite">
                <dgm:param type="vertAlign" val="none"/>
                <dgm:param type="horzAlign" val="none"/>
              </dgm:alg>
              <dgm:shape xmlns:r="http://schemas.openxmlformats.org/officeDocument/2006/relationships" r:blip="">
                <dgm:adjLst/>
              </dgm:shape>
              <dgm:presOf/>
              <dgm:constrLst>
                <dgm:constr type="ctrX" for="ch" forName="bullet1" refType="w" fact="0.8"/>
                <dgm:constr type="ctrY" for="ch" forName="bullet1" refType="h" fact="0.262"/>
                <dgm:constr type="w" for="ch" forName="bullet1" refType="w" fact="0.074"/>
                <dgm:constr type="h" for="ch" forName="bullet1" refType="w" refFor="ch" refForName="bullet1"/>
                <dgm:constr type="r" for="ch" forName="textBox1" refType="ctrX" refFor="ch" refForName="bullet1"/>
                <dgm:constr type="t" for="ch" forName="textBox1" refType="ctrY" refFor="ch" refForName="bullet1"/>
                <dgm:constr type="w" for="ch" forName="textBox1" refType="w" fact="0.4"/>
                <dgm:constr type="h" for="ch" forName="textBox1" refType="h" fact="0.738"/>
                <dgm:constr type="userA" refType="h" refFor="ch" refForName="bullet1" fact="0.53"/>
                <dgm:constr type="rMarg" for="ch" forName="textBox1" refType="userA" fact="2.834"/>
                <dgm:constr type="primFontSz" for="ch" ptType="node" op="equ" val="65"/>
              </dgm:constrLst>
              <dgm:ruleLst/>
              <dgm:forEach name="Name5" axis="ch" ptType="node" cnt="1">
                <dgm:layoutNode name="bullet1" styleLbl="node1">
                  <dgm:alg type="sp"/>
                  <dgm:shape xmlns:r="http://schemas.openxmlformats.org/officeDocument/2006/relationships" type="ellipse" r:blip="">
                    <dgm:adjLst/>
                  </dgm:shape>
                  <dgm:presOf/>
                  <dgm:constrLst/>
                  <dgm:ruleLst/>
                </dgm:layoutNode>
                <dgm:layoutNode name="textBox1" styleLbl="revTx">
                  <dgm:varLst>
                    <dgm:bulletEnabled val="1"/>
                  </dgm:varLst>
                  <dgm:alg type="tx">
                    <dgm:param type="txAnchorVert" val="t"/>
                    <dgm:param type="parTxLTRAlign" val="r"/>
                    <dgm:param type="parTxRTLAlign" val="r"/>
                  </dgm:alg>
                  <dgm:shape xmlns:r="http://schemas.openxmlformats.org/officeDocument/2006/relationships" type="round2DiagRect" r:blip="">
                    <dgm:adjLst/>
                  </dgm:shape>
                  <dgm:presOf axis="desOrSelf" ptType="node"/>
                  <dgm:constrLst>
                    <dgm:constr type="lMarg"/>
                    <dgm:constr type="tMarg"/>
                    <dgm:constr type="bMarg"/>
                  </dgm:constrLst>
                  <dgm:ruleLst>
                    <dgm:rule type="primFontSz" val="5" fact="NaN" max="NaN"/>
                  </dgm:ruleLst>
                </dgm:layoutNode>
              </dgm:forEach>
            </dgm:layoutNode>
          </dgm:if>
          <dgm:if name="Name6" axis="ch" ptType="node" func="cnt" op="equ" val="2">
            <dgm:layoutNode name="arrowDiagram2">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ctrX" for="ch" forName="bullet2a" refType="w" fact="0.25"/>
                    <dgm:constr type="ctrY" for="ch" forName="bullet2a" refType="h" fact="0.573"/>
                    <dgm:constr type="w" for="ch" forName="bullet2a" refType="w" fact="0.035"/>
                    <dgm:constr type="h" for="ch" forName="bullet2a" refType="w" refFor="ch" refForName="bullet2a"/>
                    <dgm:constr type="l" for="ch" forName="textBox2a" refType="ctrX" refFor="ch" refForName="bullet2a"/>
                    <dgm:constr type="t" for="ch" forName="textBox2a" refType="ctrY" refFor="ch" refForName="bullet2a"/>
                    <dgm:constr type="w" for="ch" forName="textBox2a" refType="w" fact="0.325"/>
                    <dgm:constr type="h" for="ch" forName="textBox2a" refType="h" fact="0.427"/>
                    <dgm:constr type="userA" refType="h" refFor="ch" refForName="bullet2a" fact="0.53"/>
                    <dgm:constr type="l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l" for="ch" forName="textBox2b" refType="ctrX" refFor="ch" refForName="bullet2b"/>
                    <dgm:constr type="t" for="ch" forName="textBox2b" refType="ctrY" refFor="ch" refForName="bullet2b"/>
                    <dgm:constr type="w" for="ch" forName="textBox2b" refType="w" fact="0.325"/>
                    <dgm:constr type="h" for="ch" forName="textBox2b" refType="h" fact="0.662"/>
                    <dgm:constr type="userB" refType="h" refFor="ch" refForName="bullet2b" fact="0.53"/>
                    <dgm:constr type="lMarg" for="ch" forName="textBox2b" refType="userB" fact="2.834"/>
                    <dgm:constr type="primFontSz" for="ch" ptType="node" op="equ" val="65"/>
                  </dgm:constrLst>
                </dgm:if>
                <dgm:else name="Name9">
                  <dgm:constrLst>
                    <dgm:constr type="ctrX" for="ch" forName="bullet2a" refType="w" fact="0.25"/>
                    <dgm:constr type="ctrY" for="ch" forName="bullet2a" refType="h" fact="0.573"/>
                    <dgm:constr type="w" for="ch" forName="bullet2a" refType="w" fact="0.035"/>
                    <dgm:constr type="h" for="ch" forName="bullet2a" refType="w" refFor="ch" refForName="bullet2a"/>
                    <dgm:constr type="r" for="ch" forName="textBox2a" refType="ctrX" refFor="ch" refForName="bullet2a"/>
                    <dgm:constr type="b" for="ch" forName="textBox2a" refType="ctrY" refFor="ch" refForName="bullet2a"/>
                    <dgm:constr type="w" for="ch" forName="textBox2a" refType="w" fact="0.25"/>
                    <dgm:constr type="h" for="ch" forName="textBox2a" refType="h" fact="0.573"/>
                    <dgm:constr type="userA" refType="h" refFor="ch" refForName="bullet2a" fact="0.53"/>
                    <dgm:constr type="r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r" for="ch" forName="textBox2b" refType="ctrX" refFor="ch" refForName="bullet2b"/>
                    <dgm:constr type="b" for="ch" forName="textBox2b" refType="ctrY" refFor="ch" refForName="bullet2b"/>
                    <dgm:constr type="w" for="ch" forName="textBox2b" refType="w" fact="0.28"/>
                    <dgm:constr type="h" for="ch" forName="textBox2b" refType="h" fact="0.338"/>
                    <dgm:constr type="userB" refType="h" refFor="ch" refForName="bullet2b" fact="0.53"/>
                    <dgm:constr type="rMarg" for="ch" forName="textBox2b" refType="userB" fact="2.834"/>
                    <dgm:constr type="primFontSz" for="ch" ptType="node" op="equ" val="65"/>
                  </dgm:constrLst>
                </dgm:else>
              </dgm:choose>
              <dgm:ruleLst/>
              <dgm:forEach name="Name10" axis="ch" ptType="node" cnt="1">
                <dgm:layoutNode name="bullet2a" styleLbl="node1">
                  <dgm:alg type="sp"/>
                  <dgm:shape xmlns:r="http://schemas.openxmlformats.org/officeDocument/2006/relationships" type="ellipse" r:blip="">
                    <dgm:adjLst/>
                  </dgm:shape>
                  <dgm:presOf/>
                  <dgm:constrLst/>
                  <dgm:ruleLst/>
                </dgm:layoutNode>
                <dgm:layoutNode name="textBox2a" styleLbl="revTx">
                  <dgm:varLst>
                    <dgm:bulletEnabled val="1"/>
                  </dgm:varLst>
                  <dgm:choose name="Name11">
                    <dgm:if name="Name12" func="var" arg="dir" op="equ" val="norm">
                      <dgm:choose name="Name13">
                        <dgm:if name="Name14" axis="root des" ptType="all node" func="maxDepth" op="gt" val="1">
                          <dgm:alg type="tx">
                            <dgm:param type="txAnchorVert" val="t"/>
                            <dgm:param type="parTxLTRAlign" val="l"/>
                            <dgm:param type="parTxRTLAlign" val="r"/>
                          </dgm:alg>
                        </dgm:if>
                        <dgm:else name="Name15">
                          <dgm:alg type="tx">
                            <dgm:param type="txAnchorVert" val="t"/>
                            <dgm:param type="parTxLTRAlign" val="l"/>
                            <dgm:param type="parTxRTLAlign" val="l"/>
                          </dgm:alg>
                        </dgm:else>
                      </dgm:choose>
                    </dgm:if>
                    <dgm:else name="Name16">
                      <dgm:choose name="Name17">
                        <dgm:if name="Name18" axis="root des" ptType="all node" func="maxDepth" op="gt" val="1">
                          <dgm:alg type="tx">
                            <dgm:param type="txAnchorVert" val="b"/>
                            <dgm:param type="txAnchorVertCh" val="b"/>
                            <dgm:param type="parTxLTRAlign" val="l"/>
                            <dgm:param type="parTxRTLAlign" val="r"/>
                          </dgm:alg>
                        </dgm:if>
                        <dgm:else name="Name1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
                    <dgm:if name="Name21" func="var" arg="dir" op="equ" val="norm">
                      <dgm:constrLst>
                        <dgm:constr type="rMarg"/>
                        <dgm:constr type="tMarg"/>
                        <dgm:constr type="bMarg"/>
                      </dgm:constrLst>
                    </dgm:if>
                    <dgm:else name="Name22">
                      <dgm:constrLst>
                        <dgm:constr type="lMarg"/>
                        <dgm:constr type="tMarg"/>
                        <dgm:constr type="bMarg"/>
                      </dgm:constrLst>
                    </dgm:else>
                  </dgm:choose>
                  <dgm:ruleLst>
                    <dgm:rule type="primFontSz" val="5" fact="NaN" max="NaN"/>
                  </dgm:ruleLst>
                </dgm:layoutNode>
              </dgm:forEach>
              <dgm:forEach name="Name23" axis="ch" ptType="node" st="2" cnt="1">
                <dgm:layoutNode name="bullet2b" styleLbl="node1">
                  <dgm:alg type="sp"/>
                  <dgm:shape xmlns:r="http://schemas.openxmlformats.org/officeDocument/2006/relationships" type="ellipse" r:blip="">
                    <dgm:adjLst/>
                  </dgm:shape>
                  <dgm:presOf/>
                  <dgm:constrLst/>
                  <dgm:ruleLst/>
                </dgm:layoutNode>
                <dgm:layoutNode name="textBox2b" styleLbl="revTx">
                  <dgm:varLst>
                    <dgm:bulletEnabled val="1"/>
                  </dgm:varLst>
                  <dgm:choose name="Name24">
                    <dgm:if name="Name25" func="var" arg="dir" op="equ" val="norm">
                      <dgm:choose name="Name26">
                        <dgm:if name="Name27" axis="root des" ptType="all node" func="maxDepth" op="gt" val="1">
                          <dgm:alg type="tx">
                            <dgm:param type="txAnchorVert" val="t"/>
                            <dgm:param type="parTxLTRAlign" val="l"/>
                            <dgm:param type="parTxRTLAlign" val="r"/>
                          </dgm:alg>
                        </dgm:if>
                        <dgm:else name="Name28">
                          <dgm:alg type="tx">
                            <dgm:param type="txAnchorVert" val="t"/>
                            <dgm:param type="parTxLTRAlign" val="l"/>
                            <dgm:param type="parTxRTLAlign" val="l"/>
                          </dgm:alg>
                        </dgm:else>
                      </dgm:choose>
                    </dgm:if>
                    <dgm:else name="Name29">
                      <dgm:choose name="Name30">
                        <dgm:if name="Name31" axis="root des" ptType="all node" func="maxDepth" op="gt" val="1">
                          <dgm:alg type="tx">
                            <dgm:param type="txAnchorVert" val="b"/>
                            <dgm:param type="txAnchorVertCh" val="b"/>
                            <dgm:param type="parTxLTRAlign" val="l"/>
                            <dgm:param type="parTxRTLAlign" val="r"/>
                          </dgm:alg>
                        </dgm:if>
                        <dgm:else name="Name3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33">
                    <dgm:if name="Name34" func="var" arg="dir" op="equ" val="norm">
                      <dgm:constrLst>
                        <dgm:constr type="rMarg"/>
                        <dgm:constr type="tMarg"/>
                        <dgm:constr type="bMarg"/>
                      </dgm:constrLst>
                    </dgm:if>
                    <dgm:else name="Name35">
                      <dgm:constrLst>
                        <dgm:constr type="lMarg"/>
                        <dgm:constr type="tMarg"/>
                        <dgm:constr type="bMarg"/>
                      </dgm:constrLst>
                    </dgm:else>
                  </dgm:choose>
                  <dgm:ruleLst>
                    <dgm:rule type="primFontSz" val="5" fact="NaN" max="NaN"/>
                  </dgm:ruleLst>
                </dgm:layoutNode>
              </dgm:forEach>
            </dgm:layoutNode>
          </dgm:if>
          <dgm:if name="Name36" axis="ch" ptType="node" func="cnt" op="equ" val="3">
            <dgm:layoutNode name="arrowDiagram3">
              <dgm:alg type="composite">
                <dgm:param type="vertAlign" val="none"/>
                <dgm:param type="horzAlign" val="none"/>
              </dgm:alg>
              <dgm:shape xmlns:r="http://schemas.openxmlformats.org/officeDocument/2006/relationships" r:blip="">
                <dgm:adjLst/>
              </dgm:shape>
              <dgm:presOf/>
              <dgm:choose name="Name37">
                <dgm:if name="Name38" func="var" arg="dir" op="equ" val="norm">
                  <dgm:constrLst>
                    <dgm:constr type="ctrX" for="ch" forName="bullet3a" refType="w" fact="0.14"/>
                    <dgm:constr type="ctrY" for="ch" forName="bullet3a" refType="h" fact="0.711"/>
                    <dgm:constr type="w" for="ch" forName="bullet3a" refType="w" fact="0.026"/>
                    <dgm:constr type="h" for="ch" forName="bullet3a" refType="w" refFor="ch" refForName="bullet3a"/>
                    <dgm:constr type="l" for="ch" forName="textBox3a" refType="ctrX" refFor="ch" refForName="bullet3a"/>
                    <dgm:constr type="t" for="ch" forName="textBox3a" refType="ctrY" refFor="ch" refForName="bullet3a"/>
                    <dgm:constr type="w" for="ch" forName="textBox3a" refType="w" fact="0.233"/>
                    <dgm:constr type="h" for="ch" forName="textBox3a" refType="h" fact="0.289"/>
                    <dgm:constr type="userA" refType="h" refFor="ch" refForName="bullet3a" fact="0.53"/>
                    <dgm:constr type="l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l" for="ch" forName="textBox3b" refType="ctrX" refFor="ch" refForName="bullet3b"/>
                    <dgm:constr type="t" for="ch" forName="textBox3b" refType="ctrY" refFor="ch" refForName="bullet3b"/>
                    <dgm:constr type="w" for="ch" forName="textBox3b" refType="w" fact="0.24"/>
                    <dgm:constr type="h" for="ch" forName="textBox3b" refType="h" fact="0.544"/>
                    <dgm:constr type="userB" refType="h" refFor="ch" refForName="bullet3b" fact="0.53"/>
                    <dgm:constr type="l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l" for="ch" forName="textBox3c" refType="ctrX" refFor="ch" refForName="bullet3c"/>
                    <dgm:constr type="t" for="ch" forName="textBox3c" refType="ctrY" refFor="ch" refForName="bullet3c"/>
                    <dgm:constr type="w" for="ch" forName="textBox3c" refType="w" fact="0.24"/>
                    <dgm:constr type="h" for="ch" forName="textBox3c" refType="h" fact="0.695"/>
                    <dgm:constr type="userC" refType="h" refFor="ch" refForName="bullet3c" fact="0.53"/>
                    <dgm:constr type="lMarg" for="ch" forName="textBox3c" refType="userC" fact="2.834"/>
                    <dgm:constr type="primFontSz" for="ch" ptType="node" op="equ" val="65"/>
                  </dgm:constrLst>
                </dgm:if>
                <dgm:else name="Name39">
                  <dgm:constrLst>
                    <dgm:constr type="ctrX" for="ch" forName="bullet3a" refType="w" fact="0.14"/>
                    <dgm:constr type="ctrY" for="ch" forName="bullet3a" refType="h" fact="0.711"/>
                    <dgm:constr type="w" for="ch" forName="bullet3a" refType="w" fact="0.026"/>
                    <dgm:constr type="h" for="ch" forName="bullet3a" refType="w" refFor="ch" refForName="bullet3a"/>
                    <dgm:constr type="r" for="ch" forName="textBox3a" refType="ctrX" refFor="ch" refForName="bullet3a"/>
                    <dgm:constr type="b" for="ch" forName="textBox3a" refType="ctrY" refFor="ch" refForName="bullet3a"/>
                    <dgm:constr type="w" for="ch" forName="textBox3a" refType="w" fact="0.14"/>
                    <dgm:constr type="h" for="ch" forName="textBox3a" refType="h" fact="0.711"/>
                    <dgm:constr type="userA" refType="h" refFor="ch" refForName="bullet3a" fact="0.53"/>
                    <dgm:constr type="r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r" for="ch" forName="textBox3b" refType="ctrX" refFor="ch" refForName="bullet3b"/>
                    <dgm:constr type="b" for="ch" forName="textBox3b" refType="ctrY" refFor="ch" refForName="bullet3b"/>
                    <dgm:constr type="w" for="ch" forName="textBox3b" refType="w" fact="0.24"/>
                    <dgm:constr type="h" for="ch" forName="textBox3b" refType="h" fact="0.456"/>
                    <dgm:constr type="userB" refType="h" refFor="ch" refForName="bullet3b" fact="0.53"/>
                    <dgm:constr type="r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r" for="ch" forName="textBox3c" refType="ctrX" refFor="ch" refForName="bullet3c"/>
                    <dgm:constr type="b" for="ch" forName="textBox3c" refType="ctrY" refFor="ch" refForName="bullet3c"/>
                    <dgm:constr type="w" for="ch" forName="textBox3c" refType="w" fact="0.24"/>
                    <dgm:constr type="h" for="ch" forName="textBox3c" refType="h" fact="0.305"/>
                    <dgm:constr type="userC" refType="h" refFor="ch" refForName="bullet3c" fact="0.53"/>
                    <dgm:constr type="rMarg" for="ch" forName="textBox3c" refType="userC" fact="2.834"/>
                    <dgm:constr type="primFontSz" for="ch" ptType="node" op="equ" val="65"/>
                  </dgm:constrLst>
                </dgm:else>
              </dgm:choose>
              <dgm:ruleLst/>
              <dgm:forEach name="Name40" axis="ch" ptType="node" cnt="1">
                <dgm:layoutNode name="bullet3a" styleLbl="node1">
                  <dgm:alg type="sp"/>
                  <dgm:shape xmlns:r="http://schemas.openxmlformats.org/officeDocument/2006/relationships" type="ellipse" r:blip="">
                    <dgm:adjLst/>
                  </dgm:shape>
                  <dgm:presOf/>
                  <dgm:constrLst/>
                  <dgm:ruleLst/>
                </dgm:layoutNode>
                <dgm:layoutNode name="textBox3a" styleLbl="revTx">
                  <dgm:varLst>
                    <dgm:bulletEnabled val="1"/>
                  </dgm:varLst>
                  <dgm:choose name="Name41">
                    <dgm:if name="Name42" func="var" arg="dir" op="equ" val="norm">
                      <dgm:choose name="Name43">
                        <dgm:if name="Name44" axis="root des" ptType="all node" func="maxDepth" op="gt" val="1">
                          <dgm:alg type="tx">
                            <dgm:param type="txAnchorVert" val="t"/>
                            <dgm:param type="parTxLTRAlign" val="l"/>
                            <dgm:param type="parTxRTLAlign" val="r"/>
                          </dgm:alg>
                        </dgm:if>
                        <dgm:else name="Name45">
                          <dgm:alg type="tx">
                            <dgm:param type="txAnchorVert" val="t"/>
                            <dgm:param type="parTxLTRAlign" val="l"/>
                            <dgm:param type="parTxRTLAlign" val="l"/>
                          </dgm:alg>
                        </dgm:else>
                      </dgm:choose>
                    </dgm:if>
                    <dgm:else name="Name46">
                      <dgm:choose name="Name47">
                        <dgm:if name="Name48" axis="root des" ptType="all node" func="maxDepth" op="gt" val="1">
                          <dgm:alg type="tx">
                            <dgm:param type="txAnchorVert" val="b"/>
                            <dgm:param type="txAnchorVertCh" val="b"/>
                            <dgm:param type="parTxLTRAlign" val="l"/>
                            <dgm:param type="parTxRTLAlign" val="r"/>
                          </dgm:alg>
                        </dgm:if>
                        <dgm:else name="Name4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50">
                    <dgm:if name="Name51" func="var" arg="dir" op="equ" val="norm">
                      <dgm:constrLst>
                        <dgm:constr type="rMarg"/>
                        <dgm:constr type="tMarg"/>
                        <dgm:constr type="bMarg"/>
                      </dgm:constrLst>
                    </dgm:if>
                    <dgm:else name="Name52">
                      <dgm:constrLst>
                        <dgm:constr type="lMarg"/>
                        <dgm:constr type="tMarg"/>
                        <dgm:constr type="bMarg"/>
                      </dgm:constrLst>
                    </dgm:else>
                  </dgm:choose>
                  <dgm:ruleLst>
                    <dgm:rule type="primFontSz" val="5" fact="NaN" max="NaN"/>
                  </dgm:ruleLst>
                </dgm:layoutNode>
              </dgm:forEach>
              <dgm:forEach name="Name53" axis="ch" ptType="node" st="2" cnt="1">
                <dgm:layoutNode name="bullet3b" styleLbl="node1">
                  <dgm:alg type="sp"/>
                  <dgm:shape xmlns:r="http://schemas.openxmlformats.org/officeDocument/2006/relationships" type="ellipse" r:blip="">
                    <dgm:adjLst/>
                  </dgm:shape>
                  <dgm:presOf/>
                  <dgm:constrLst/>
                  <dgm:ruleLst/>
                </dgm:layoutNode>
                <dgm:layoutNode name="textBox3b" styleLbl="revTx">
                  <dgm:varLst>
                    <dgm:bulletEnabled val="1"/>
                  </dgm:varLst>
                  <dgm:choose name="Name54">
                    <dgm:if name="Name55" func="var" arg="dir" op="equ" val="norm">
                      <dgm:choose name="Name56">
                        <dgm:if name="Name57" axis="root des" ptType="all node" func="maxDepth" op="gt" val="1">
                          <dgm:alg type="tx">
                            <dgm:param type="txAnchorVert" val="t"/>
                            <dgm:param type="parTxLTRAlign" val="l"/>
                            <dgm:param type="parTxRTLAlign" val="r"/>
                          </dgm:alg>
                        </dgm:if>
                        <dgm:else name="Name58">
                          <dgm:alg type="tx">
                            <dgm:param type="txAnchorVert" val="t"/>
                            <dgm:param type="parTxLTRAlign" val="l"/>
                            <dgm:param type="parTxRTLAlign" val="l"/>
                          </dgm:alg>
                        </dgm:else>
                      </dgm:choose>
                    </dgm:if>
                    <dgm:else name="Name59">
                      <dgm:choose name="Name60">
                        <dgm:if name="Name61" axis="root des" ptType="all node" func="maxDepth" op="gt" val="1">
                          <dgm:alg type="tx">
                            <dgm:param type="txAnchorVert" val="b"/>
                            <dgm:param type="txAnchorVertCh" val="b"/>
                            <dgm:param type="parTxLTRAlign" val="l"/>
                            <dgm:param type="parTxRTLAlign" val="r"/>
                          </dgm:alg>
                        </dgm:if>
                        <dgm:else name="Name6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63">
                    <dgm:if name="Name64" func="var" arg="dir" op="equ" val="norm">
                      <dgm:constrLst>
                        <dgm:constr type="rMarg"/>
                        <dgm:constr type="tMarg"/>
                        <dgm:constr type="bMarg"/>
                      </dgm:constrLst>
                    </dgm:if>
                    <dgm:else name="Name65">
                      <dgm:constrLst>
                        <dgm:constr type="lMarg"/>
                        <dgm:constr type="tMarg"/>
                        <dgm:constr type="bMarg"/>
                      </dgm:constrLst>
                    </dgm:else>
                  </dgm:choose>
                  <dgm:ruleLst>
                    <dgm:rule type="primFontSz" val="5" fact="NaN" max="NaN"/>
                  </dgm:ruleLst>
                </dgm:layoutNode>
              </dgm:forEach>
              <dgm:forEach name="Name66" axis="ch" ptType="node" st="3" cnt="1">
                <dgm:layoutNode name="bullet3c" styleLbl="node1">
                  <dgm:alg type="sp"/>
                  <dgm:shape xmlns:r="http://schemas.openxmlformats.org/officeDocument/2006/relationships" type="ellipse" r:blip="">
                    <dgm:adjLst/>
                  </dgm:shape>
                  <dgm:presOf/>
                  <dgm:constrLst/>
                  <dgm:ruleLst/>
                </dgm:layoutNode>
                <dgm:layoutNode name="textBox3c" styleLbl="revTx">
                  <dgm:varLst>
                    <dgm:bulletEnabled val="1"/>
                  </dgm:varLst>
                  <dgm:choose name="Name67">
                    <dgm:if name="Name68" func="var" arg="dir" op="equ" val="norm">
                      <dgm:choose name="Name69">
                        <dgm:if name="Name70" axis="root des" ptType="all node" func="maxDepth" op="gt" val="1">
                          <dgm:alg type="tx">
                            <dgm:param type="txAnchorVert" val="t"/>
                            <dgm:param type="parTxLTRAlign" val="l"/>
                            <dgm:param type="parTxRTLAlign" val="r"/>
                          </dgm:alg>
                        </dgm:if>
                        <dgm:else name="Name71">
                          <dgm:alg type="tx">
                            <dgm:param type="txAnchorVert" val="t"/>
                            <dgm:param type="parTxLTRAlign" val="l"/>
                            <dgm:param type="parTxRTLAlign" val="l"/>
                          </dgm:alg>
                        </dgm:else>
                      </dgm:choose>
                    </dgm:if>
                    <dgm:else name="Name72">
                      <dgm:choose name="Name73">
                        <dgm:if name="Name74" axis="root des" ptType="all node" func="maxDepth" op="gt" val="1">
                          <dgm:alg type="tx">
                            <dgm:param type="txAnchorVert" val="b"/>
                            <dgm:param type="txAnchorVertCh" val="b"/>
                            <dgm:param type="parTxLTRAlign" val="l"/>
                            <dgm:param type="parTxRTLAlign" val="r"/>
                          </dgm:alg>
                        </dgm:if>
                        <dgm:else name="Name7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76">
                    <dgm:if name="Name77" func="var" arg="dir" op="equ" val="norm">
                      <dgm:constrLst>
                        <dgm:constr type="rMarg"/>
                        <dgm:constr type="tMarg"/>
                        <dgm:constr type="bMarg"/>
                      </dgm:constrLst>
                    </dgm:if>
                    <dgm:else name="Name78">
                      <dgm:constrLst>
                        <dgm:constr type="lMarg"/>
                        <dgm:constr type="tMarg"/>
                        <dgm:constr type="bMarg"/>
                      </dgm:constrLst>
                    </dgm:else>
                  </dgm:choose>
                  <dgm:ruleLst>
                    <dgm:rule type="primFontSz" val="5" fact="NaN" max="NaN"/>
                  </dgm:ruleLst>
                </dgm:layoutNode>
              </dgm:forEach>
            </dgm:layoutNode>
          </dgm:if>
          <dgm:if name="Name79" axis="ch" ptType="node" func="cnt" op="equ" val="4">
            <dgm:layoutNode name="arrowDiagram4">
              <dgm:alg type="composite">
                <dgm:param type="vertAlign" val="none"/>
                <dgm:param type="horzAlign" val="none"/>
              </dgm:alg>
              <dgm:shape xmlns:r="http://schemas.openxmlformats.org/officeDocument/2006/relationships" r:blip="">
                <dgm:adjLst/>
              </dgm:shape>
              <dgm:presOf/>
              <dgm:choose name="Name80">
                <dgm:if name="Name81" func="var" arg="dir" op="equ" val="norm">
                  <dgm:constrLst>
                    <dgm:constr type="ctrX" for="ch" forName="bullet4a" refType="w" fact="0.11"/>
                    <dgm:constr type="ctrY" for="ch" forName="bullet4a" refType="h" fact="0.762"/>
                    <dgm:constr type="w" for="ch" forName="bullet4a" refType="w" fact="0.023"/>
                    <dgm:constr type="h" for="ch" forName="bullet4a" refType="w" refFor="ch" refForName="bullet4a"/>
                    <dgm:constr type="l" for="ch" forName="textBox4a" refType="ctrX" refFor="ch" refForName="bullet4a"/>
                    <dgm:constr type="t" for="ch" forName="textBox4a" refType="ctrY" refFor="ch" refForName="bullet4a"/>
                    <dgm:constr type="w" for="ch" forName="textBox4a" refType="w" fact="0.171"/>
                    <dgm:constr type="h" for="ch" forName="textBox4a" refType="h" fact="0.238"/>
                    <dgm:constr type="userA" refType="h" refFor="ch" refForName="bullet4a" fact="0.53"/>
                    <dgm:constr type="l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l" for="ch" forName="textBox4b" refType="ctrX" refFor="ch" refForName="bullet4b"/>
                    <dgm:constr type="t" for="ch" forName="textBox4b" refType="ctrY" refFor="ch" refForName="bullet4b"/>
                    <dgm:constr type="w" for="ch" forName="textBox4b" refType="w" fact="0.21"/>
                    <dgm:constr type="h" for="ch" forName="textBox4b" refType="h" fact="0.457"/>
                    <dgm:constr type="userB" refType="h" refFor="ch" refForName="bullet4b" fact="0.53"/>
                    <dgm:constr type="l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l" for="ch" forName="textBox4c" refType="ctrX" refFor="ch" refForName="bullet4c"/>
                    <dgm:constr type="t" for="ch" forName="textBox4c" refType="ctrY" refFor="ch" refForName="bullet4c"/>
                    <dgm:constr type="w" for="ch" forName="textBox4c" refType="w" fact="0.21"/>
                    <dgm:constr type="h" for="ch" forName="textBox4c" refType="h" fact="0.618"/>
                    <dgm:constr type="userC" refType="h" refFor="ch" refForName="bullet4c" fact="0.53"/>
                    <dgm:constr type="l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l" for="ch" forName="textBox4d" refType="ctrX" refFor="ch" refForName="bullet4d"/>
                    <dgm:constr type="t" for="ch" forName="textBox4d" refType="ctrY" refFor="ch" refForName="bullet4d"/>
                    <dgm:constr type="w" for="ch" forName="textBox4d" refType="w" fact="0.21"/>
                    <dgm:constr type="h" for="ch" forName="textBox4d" refType="h" fact="0.717"/>
                    <dgm:constr type="userD" refType="h" refFor="ch" refForName="bullet4d" fact="0.53"/>
                    <dgm:constr type="lMarg" for="ch" forName="textBox4d" refType="userD" fact="2.834"/>
                    <dgm:constr type="primFontSz" for="ch" ptType="node" op="equ" val="65"/>
                  </dgm:constrLst>
                </dgm:if>
                <dgm:else name="Name82">
                  <dgm:constrLst>
                    <dgm:constr type="ctrX" for="ch" forName="bullet4a" refType="w" fact="0.11"/>
                    <dgm:constr type="ctrY" for="ch" forName="bullet4a" refType="h" fact="0.762"/>
                    <dgm:constr type="w" for="ch" forName="bullet4a" refType="w" fact="0.023"/>
                    <dgm:constr type="h" for="ch" forName="bullet4a" refType="w" refFor="ch" refForName="bullet4a"/>
                    <dgm:constr type="r" for="ch" forName="textBox4a" refType="ctrX" refFor="ch" refForName="bullet4a"/>
                    <dgm:constr type="b" for="ch" forName="textBox4a" refType="ctrY" refFor="ch" refForName="bullet4a"/>
                    <dgm:constr type="w" for="ch" forName="textBox4a" refType="w" fact="0.11"/>
                    <dgm:constr type="h" for="ch" forName="textBox4a" refType="h" fact="0.762"/>
                    <dgm:constr type="userA" refType="h" refFor="ch" refForName="bullet4a" fact="0.53"/>
                    <dgm:constr type="r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r" for="ch" forName="textBox4b" refType="ctrX" refFor="ch" refForName="bullet4b"/>
                    <dgm:constr type="b" for="ch" forName="textBox4b" refType="ctrY" refFor="ch" refForName="bullet4b"/>
                    <dgm:constr type="w" for="ch" forName="textBox4b" refType="w" fact="0.171"/>
                    <dgm:constr type="h" for="ch" forName="textBox4b" refType="h" fact="0.543"/>
                    <dgm:constr type="userB" refType="h" refFor="ch" refForName="bullet4b" fact="0.53"/>
                    <dgm:constr type="r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r" for="ch" forName="textBox4c" refType="ctrX" refFor="ch" refForName="bullet4c"/>
                    <dgm:constr type="b" for="ch" forName="textBox4c" refType="ctrY" refFor="ch" refForName="bullet4c"/>
                    <dgm:constr type="w" for="ch" forName="textBox4c" refType="w" fact="0.21"/>
                    <dgm:constr type="h" for="ch" forName="textBox4c" refType="h" fact="0.382"/>
                    <dgm:constr type="userC" refType="h" refFor="ch" refForName="bullet4c" fact="0.53"/>
                    <dgm:constr type="r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r" for="ch" forName="textBox4d" refType="ctrX" refFor="ch" refForName="bullet4d"/>
                    <dgm:constr type="b" for="ch" forName="textBox4d" refType="ctrY" refFor="ch" refForName="bullet4d"/>
                    <dgm:constr type="w" for="ch" forName="textBox4d" refType="w" fact="0.21"/>
                    <dgm:constr type="h" for="ch" forName="textBox4d" refType="h" fact="0.283"/>
                    <dgm:constr type="userD" refType="h" refFor="ch" refForName="bullet4d" fact="0.53"/>
                    <dgm:constr type="rMarg" for="ch" forName="textBox4d" refType="userD" fact="2.834"/>
                    <dgm:constr type="primFontSz" for="ch" ptType="node" op="equ" val="65"/>
                  </dgm:constrLst>
                </dgm:else>
              </dgm:choose>
              <dgm:ruleLst/>
              <dgm:forEach name="Name83" axis="ch" ptType="node" cnt="1">
                <dgm:layoutNode name="bullet4a" styleLbl="node1">
                  <dgm:alg type="sp"/>
                  <dgm:shape xmlns:r="http://schemas.openxmlformats.org/officeDocument/2006/relationships" type="ellipse" r:blip="">
                    <dgm:adjLst/>
                  </dgm:shape>
                  <dgm:presOf/>
                  <dgm:constrLst/>
                  <dgm:ruleLst/>
                </dgm:layoutNode>
                <dgm:layoutNode name="textBox4a" styleLbl="revTx">
                  <dgm:varLst>
                    <dgm:bulletEnabled val="1"/>
                  </dgm:varLst>
                  <dgm:choose name="Name84">
                    <dgm:if name="Name85" func="var" arg="dir" op="equ" val="norm">
                      <dgm:choose name="Name86">
                        <dgm:if name="Name87" axis="root des" ptType="all node" func="maxDepth" op="gt" val="1">
                          <dgm:alg type="tx">
                            <dgm:param type="txAnchorVert" val="t"/>
                            <dgm:param type="parTxLTRAlign" val="l"/>
                            <dgm:param type="parTxRTLAlign" val="r"/>
                          </dgm:alg>
                        </dgm:if>
                        <dgm:else name="Name88">
                          <dgm:alg type="tx">
                            <dgm:param type="txAnchorVert" val="t"/>
                            <dgm:param type="parTxLTRAlign" val="l"/>
                            <dgm:param type="parTxRTLAlign" val="l"/>
                          </dgm:alg>
                        </dgm:else>
                      </dgm:choose>
                    </dgm:if>
                    <dgm:else name="Name89">
                      <dgm:choose name="Name90">
                        <dgm:if name="Name91" axis="root des" ptType="all node" func="maxDepth" op="gt" val="1">
                          <dgm:alg type="tx">
                            <dgm:param type="txAnchorVert" val="b"/>
                            <dgm:param type="txAnchorVertCh" val="b"/>
                            <dgm:param type="parTxLTRAlign" val="l"/>
                            <dgm:param type="parTxRTLAlign" val="r"/>
                          </dgm:alg>
                        </dgm:if>
                        <dgm:else name="Name9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rMarg"/>
                        <dgm:constr type="tMarg"/>
                        <dgm:constr type="bMarg"/>
                      </dgm:constrLst>
                    </dgm:if>
                    <dgm:else name="Name95">
                      <dgm:constrLst>
                        <dgm:constr type="lMarg"/>
                        <dgm:constr type="tMarg"/>
                        <dgm:constr type="bMarg"/>
                      </dgm:constrLst>
                    </dgm:else>
                  </dgm:choose>
                  <dgm:ruleLst>
                    <dgm:rule type="primFontSz" val="5" fact="NaN" max="NaN"/>
                  </dgm:ruleLst>
                </dgm:layoutNode>
              </dgm:forEach>
              <dgm:forEach name="Name96" axis="ch" ptType="node" st="2" cnt="1">
                <dgm:layoutNode name="bullet4b" styleLbl="node1">
                  <dgm:alg type="sp"/>
                  <dgm:shape xmlns:r="http://schemas.openxmlformats.org/officeDocument/2006/relationships" type="ellipse" r:blip="">
                    <dgm:adjLst/>
                  </dgm:shape>
                  <dgm:presOf/>
                  <dgm:constrLst/>
                  <dgm:ruleLst/>
                </dgm:layoutNode>
                <dgm:layoutNode name="textBox4b" styleLbl="revTx">
                  <dgm:varLst>
                    <dgm:bulletEnabled val="1"/>
                  </dgm:varLst>
                  <dgm:choose name="Name97">
                    <dgm:if name="Name98" func="var" arg="dir" op="equ" val="norm">
                      <dgm:choose name="Name99">
                        <dgm:if name="Name100" axis="root des" ptType="all node" func="maxDepth" op="gt" val="1">
                          <dgm:alg type="tx">
                            <dgm:param type="txAnchorVert" val="t"/>
                            <dgm:param type="parTxLTRAlign" val="l"/>
                            <dgm:param type="parTxRTLAlign" val="r"/>
                          </dgm:alg>
                        </dgm:if>
                        <dgm:else name="Name101">
                          <dgm:alg type="tx">
                            <dgm:param type="txAnchorVert" val="t"/>
                            <dgm:param type="parTxLTRAlign" val="l"/>
                            <dgm:param type="parTxRTLAlign" val="l"/>
                          </dgm:alg>
                        </dgm:else>
                      </dgm:choose>
                    </dgm:if>
                    <dgm:else name="Name102">
                      <dgm:choose name="Name103">
                        <dgm:if name="Name104" axis="root des" ptType="all node" func="maxDepth" op="gt" val="1">
                          <dgm:alg type="tx">
                            <dgm:param type="txAnchorVert" val="b"/>
                            <dgm:param type="txAnchorVertCh" val="b"/>
                            <dgm:param type="parTxLTRAlign" val="l"/>
                            <dgm:param type="parTxRTLAlign" val="r"/>
                          </dgm:alg>
                        </dgm:if>
                        <dgm:else name="Name10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06">
                    <dgm:if name="Name107" func="var" arg="dir" op="equ" val="norm">
                      <dgm:constrLst>
                        <dgm:constr type="rMarg"/>
                        <dgm:constr type="tMarg"/>
                        <dgm:constr type="bMarg"/>
                      </dgm:constrLst>
                    </dgm:if>
                    <dgm:else name="Name108">
                      <dgm:constrLst>
                        <dgm:constr type="lMarg"/>
                        <dgm:constr type="tMarg"/>
                        <dgm:constr type="bMarg"/>
                      </dgm:constrLst>
                    </dgm:else>
                  </dgm:choose>
                  <dgm:ruleLst>
                    <dgm:rule type="primFontSz" val="5" fact="NaN" max="NaN"/>
                  </dgm:ruleLst>
                </dgm:layoutNode>
              </dgm:forEach>
              <dgm:forEach name="Name109" axis="ch" ptType="node" st="3" cnt="1">
                <dgm:layoutNode name="bullet4c" styleLbl="node1">
                  <dgm:alg type="sp"/>
                  <dgm:shape xmlns:r="http://schemas.openxmlformats.org/officeDocument/2006/relationships" type="ellipse" r:blip="">
                    <dgm:adjLst/>
                  </dgm:shape>
                  <dgm:presOf/>
                  <dgm:constrLst/>
                  <dgm:ruleLst/>
                </dgm:layoutNode>
                <dgm:layoutNode name="textBox4c" styleLbl="revTx">
                  <dgm:varLst>
                    <dgm:bulletEnabled val="1"/>
                  </dgm:varLst>
                  <dgm:choose name="Name110">
                    <dgm:if name="Name111" func="var" arg="dir" op="equ" val="norm">
                      <dgm:choose name="Name112">
                        <dgm:if name="Name113" axis="root des" ptType="all node" func="maxDepth" op="gt" val="1">
                          <dgm:alg type="tx">
                            <dgm:param type="txAnchorVert" val="t"/>
                            <dgm:param type="parTxLTRAlign" val="l"/>
                            <dgm:param type="parTxRTLAlign" val="r"/>
                          </dgm:alg>
                        </dgm:if>
                        <dgm:else name="Name114">
                          <dgm:alg type="tx">
                            <dgm:param type="txAnchorVert" val="t"/>
                            <dgm:param type="parTxLTRAlign" val="l"/>
                            <dgm:param type="parTxRTLAlign" val="l"/>
                          </dgm:alg>
                        </dgm:else>
                      </dgm:choose>
                    </dgm:if>
                    <dgm:else name="Name115">
                      <dgm:choose name="Name116">
                        <dgm:if name="Name117" axis="root des" ptType="all node" func="maxDepth" op="gt" val="1">
                          <dgm:alg type="tx">
                            <dgm:param type="txAnchorVert" val="b"/>
                            <dgm:param type="txAnchorVertCh" val="b"/>
                            <dgm:param type="parTxLTRAlign" val="l"/>
                            <dgm:param type="parTxRTLAlign" val="r"/>
                          </dgm:alg>
                        </dgm:if>
                        <dgm:else name="Name11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19">
                    <dgm:if name="Name120" func="var" arg="dir" op="equ" val="norm">
                      <dgm:constrLst>
                        <dgm:constr type="rMarg"/>
                        <dgm:constr type="tMarg"/>
                        <dgm:constr type="bMarg"/>
                      </dgm:constrLst>
                    </dgm:if>
                    <dgm:else name="Name121">
                      <dgm:constrLst>
                        <dgm:constr type="lMarg"/>
                        <dgm:constr type="tMarg"/>
                        <dgm:constr type="bMarg"/>
                      </dgm:constrLst>
                    </dgm:else>
                  </dgm:choose>
                  <dgm:ruleLst>
                    <dgm:rule type="primFontSz" val="5" fact="NaN" max="NaN"/>
                  </dgm:ruleLst>
                </dgm:layoutNode>
              </dgm:forEach>
              <dgm:forEach name="Name122" axis="ch" ptType="node" st="4" cnt="1">
                <dgm:layoutNode name="bullet4d" styleLbl="node1">
                  <dgm:alg type="sp"/>
                  <dgm:shape xmlns:r="http://schemas.openxmlformats.org/officeDocument/2006/relationships" type="ellipse" r:blip="">
                    <dgm:adjLst/>
                  </dgm:shape>
                  <dgm:presOf/>
                  <dgm:constrLst/>
                  <dgm:ruleLst/>
                </dgm:layoutNode>
                <dgm:layoutNode name="textBox4d" styleLbl="revTx">
                  <dgm:varLst>
                    <dgm:bulletEnabled val="1"/>
                  </dgm:varLst>
                  <dgm:choose name="Name123">
                    <dgm:if name="Name124" func="var" arg="dir" op="equ" val="norm">
                      <dgm:choose name="Name125">
                        <dgm:if name="Name126" axis="root des" ptType="all node" func="maxDepth" op="gt" val="1">
                          <dgm:alg type="tx">
                            <dgm:param type="txAnchorVert" val="t"/>
                            <dgm:param type="parTxLTRAlign" val="l"/>
                            <dgm:param type="parTxRTLAlign" val="r"/>
                          </dgm:alg>
                        </dgm:if>
                        <dgm:else name="Name127">
                          <dgm:alg type="tx">
                            <dgm:param type="txAnchorVert" val="t"/>
                            <dgm:param type="parTxLTRAlign" val="l"/>
                            <dgm:param type="parTxRTLAlign" val="l"/>
                          </dgm:alg>
                        </dgm:else>
                      </dgm:choose>
                    </dgm:if>
                    <dgm:else name="Name128">
                      <dgm:choose name="Name129">
                        <dgm:if name="Name130" axis="root des" ptType="all node" func="maxDepth" op="gt" val="1">
                          <dgm:alg type="tx">
                            <dgm:param type="txAnchorVert" val="b"/>
                            <dgm:param type="txAnchorVertCh" val="b"/>
                            <dgm:param type="parTxLTRAlign" val="l"/>
                            <dgm:param type="parTxRTLAlign" val="r"/>
                          </dgm:alg>
                        </dgm:if>
                        <dgm:else name="Name13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32">
                    <dgm:if name="Name133" func="var" arg="dir" op="equ" val="norm">
                      <dgm:constrLst>
                        <dgm:constr type="rMarg"/>
                        <dgm:constr type="tMarg"/>
                        <dgm:constr type="bMarg"/>
                      </dgm:constrLst>
                    </dgm:if>
                    <dgm:else name="Name134">
                      <dgm:constrLst>
                        <dgm:constr type="lMarg"/>
                        <dgm:constr type="tMarg"/>
                        <dgm:constr type="bMarg"/>
                      </dgm:constrLst>
                    </dgm:else>
                  </dgm:choose>
                  <dgm:ruleLst>
                    <dgm:rule type="primFontSz" val="5" fact="NaN" max="NaN"/>
                  </dgm:ruleLst>
                </dgm:layoutNode>
              </dgm:forEach>
            </dgm:layoutNode>
          </dgm:if>
          <dgm:else name="Name135">
            <dgm:layoutNode name="arrowDiagram5">
              <dgm:alg type="composite">
                <dgm:param type="vertAlign" val="none"/>
                <dgm:param type="horzAlign" val="none"/>
              </dgm:alg>
              <dgm:shape xmlns:r="http://schemas.openxmlformats.org/officeDocument/2006/relationships" r:blip="">
                <dgm:adjLst/>
              </dgm:shape>
              <dgm:presOf/>
              <dgm:choose name="Name136">
                <dgm:if name="Name137" func="var" arg="dir" op="equ" val="norm">
                  <dgm:constrLst>
                    <dgm:constr type="ctrX" for="ch" forName="bullet5a" refType="w" fact="0.11"/>
                    <dgm:constr type="ctrY" for="ch" forName="bullet5a" refType="h" fact="0.762"/>
                    <dgm:constr type="w" for="ch" forName="bullet5a" refType="w" fact="0.023"/>
                    <dgm:constr type="h" for="ch" forName="bullet5a" refType="w" refFor="ch" refForName="bullet5a"/>
                    <dgm:constr type="l" for="ch" forName="textBox5a" refType="ctrX" refFor="ch" refForName="bullet5a"/>
                    <dgm:constr type="t" for="ch" forName="textBox5a" refType="ctrY" refFor="ch" refForName="bullet5a"/>
                    <dgm:constr type="w" for="ch" forName="textBox5a" refType="w" fact="0.131"/>
                    <dgm:constr type="h" for="ch" forName="textBox5a" refType="h" fact="0.238"/>
                    <dgm:constr type="userA" refType="h" refFor="ch" refForName="bullet5a" fact="0.53"/>
                    <dgm:constr type="l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l" for="ch" forName="textBox5b" refType="ctrX" refFor="ch" refForName="bullet5b"/>
                    <dgm:constr type="t" for="ch" forName="textBox5b" refType="ctrY" refFor="ch" refForName="bullet5b"/>
                    <dgm:constr type="w" for="ch" forName="textBox5b" refType="w" fact="0.166"/>
                    <dgm:constr type="h" for="ch" forName="textBox5b" refType="h" fact="0.419"/>
                    <dgm:constr type="userB" refType="h" refFor="ch" refForName="bullet5b" fact="0.53"/>
                    <dgm:constr type="l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l" for="ch" forName="textBox5c" refType="ctrX" refFor="ch" refForName="bullet5c"/>
                    <dgm:constr type="t" for="ch" forName="textBox5c" refType="ctrY" refFor="ch" refForName="bullet5c"/>
                    <dgm:constr type="w" for="ch" forName="textBox5c" refType="w" fact="0.193"/>
                    <dgm:constr type="h" for="ch" forName="textBox5c" refType="h" fact="0.562"/>
                    <dgm:constr type="userC" refType="h" refFor="ch" refForName="bullet5c" fact="0.53"/>
                    <dgm:constr type="l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l" for="ch" forName="textBox5d" refType="ctrX" refFor="ch" refForName="bullet5d"/>
                    <dgm:constr type="t" for="ch" forName="textBox5d" refType="ctrY" refFor="ch" refForName="bullet5d"/>
                    <dgm:constr type="w" for="ch" forName="textBox5d" refType="w" fact="0.2"/>
                    <dgm:constr type="h" for="ch" forName="textBox5d" refType="h" fact="0.67"/>
                    <dgm:constr type="userD" refType="h" refFor="ch" refForName="bullet5d" fact="0.53"/>
                    <dgm:constr type="l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l" for="ch" forName="textBox5e" refType="ctrX" refFor="ch" refForName="bullet5e"/>
                    <dgm:constr type="t" for="ch" forName="textBox5e" refType="ctrY" refFor="ch" refForName="bullet5e"/>
                    <dgm:constr type="w" for="ch" forName="textBox5e" refType="w" fact="0.2"/>
                    <dgm:constr type="h" for="ch" forName="textBox5e" refType="h" fact="0.736"/>
                    <dgm:constr type="userE" refType="h" refFor="ch" refForName="bullet5e" fact="0.53"/>
                    <dgm:constr type="lMarg" for="ch" forName="textBox5e" refType="userE" fact="2.834"/>
                    <dgm:constr type="primFontSz" for="ch" ptType="node" op="equ" val="65"/>
                  </dgm:constrLst>
                </dgm:if>
                <dgm:else name="Name138">
                  <dgm:constrLst>
                    <dgm:constr type="ctrX" for="ch" forName="bullet5a" refType="w" fact="0.11"/>
                    <dgm:constr type="ctrY" for="ch" forName="bullet5a" refType="h" fact="0.762"/>
                    <dgm:constr type="w" for="ch" forName="bullet5a" refType="w" fact="0.023"/>
                    <dgm:constr type="h" for="ch" forName="bullet5a" refType="w" refFor="ch" refForName="bullet5a"/>
                    <dgm:constr type="r" for="ch" forName="textBox5a" refType="ctrX" refFor="ch" refForName="bullet5a"/>
                    <dgm:constr type="b" for="ch" forName="textBox5a" refType="ctrY" refFor="ch" refForName="bullet5a"/>
                    <dgm:constr type="w" for="ch" forName="textBox5a" refType="w" fact="0.11"/>
                    <dgm:constr type="h" for="ch" forName="textBox5a" refType="h" fact="0.762"/>
                    <dgm:constr type="userA" refType="h" refFor="ch" refForName="bullet5a" fact="0.53"/>
                    <dgm:constr type="r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r" for="ch" forName="textBox5b" refType="ctrX" refFor="ch" refForName="bullet5b"/>
                    <dgm:constr type="b" for="ch" forName="textBox5b" refType="ctrY" refFor="ch" refForName="bullet5b"/>
                    <dgm:constr type="w" for="ch" forName="textBox5b" refType="w" fact="0.131"/>
                    <dgm:constr type="h" for="ch" forName="textBox5b" refType="h" fact="0.581"/>
                    <dgm:constr type="userB" refType="h" refFor="ch" refForName="bullet5b" fact="0.53"/>
                    <dgm:constr type="r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r" for="ch" forName="textBox5c" refType="ctrX" refFor="ch" refForName="bullet5c"/>
                    <dgm:constr type="b" for="ch" forName="textBox5c" refType="ctrY" refFor="ch" refForName="bullet5c"/>
                    <dgm:constr type="w" for="ch" forName="textBox5c" refType="w" fact="0.166"/>
                    <dgm:constr type="h" for="ch" forName="textBox5c" refType="h" fact="0.438"/>
                    <dgm:constr type="userC" refType="h" refFor="ch" refForName="bullet5c" fact="0.53"/>
                    <dgm:constr type="r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r" for="ch" forName="textBox5d" refType="ctrX" refFor="ch" refForName="bullet5d"/>
                    <dgm:constr type="b" for="ch" forName="textBox5d" refType="ctrY" refFor="ch" refForName="bullet5d"/>
                    <dgm:constr type="w" for="ch" forName="textBox5d" refType="w" fact="0.193"/>
                    <dgm:constr type="h" for="ch" forName="textBox5d" refType="h" fact="0.33"/>
                    <dgm:constr type="userD" refType="h" refFor="ch" refForName="bullet5d" fact="0.53"/>
                    <dgm:constr type="r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r" for="ch" forName="textBox5e" refType="ctrX" refFor="ch" refForName="bullet5e"/>
                    <dgm:constr type="b" for="ch" forName="textBox5e" refType="ctrY" refFor="ch" refForName="bullet5e"/>
                    <dgm:constr type="w" for="ch" forName="textBox5e" refType="w" fact="0.2"/>
                    <dgm:constr type="h" for="ch" forName="textBox5e" refType="h" fact="0.264"/>
                    <dgm:constr type="userE" refType="h" refFor="ch" refForName="bullet5e" fact="0.53"/>
                    <dgm:constr type="rMarg" for="ch" forName="textBox5e" refType="userE" fact="2.834"/>
                    <dgm:constr type="primFontSz" for="ch" ptType="node" op="equ" val="65"/>
                  </dgm:constrLst>
                </dgm:else>
              </dgm:choose>
              <dgm:ruleLst/>
              <dgm:forEach name="Name139" axis="ch" ptType="node" cnt="1">
                <dgm:layoutNode name="bullet5a" styleLbl="node1">
                  <dgm:alg type="sp"/>
                  <dgm:shape xmlns:r="http://schemas.openxmlformats.org/officeDocument/2006/relationships" type="ellipse" r:blip="">
                    <dgm:adjLst/>
                  </dgm:shape>
                  <dgm:presOf/>
                  <dgm:constrLst/>
                  <dgm:ruleLst/>
                </dgm:layoutNode>
                <dgm:layoutNode name="textBox5a" styleLbl="revTx">
                  <dgm:varLst>
                    <dgm:bulletEnabled val="1"/>
                  </dgm:varLst>
                  <dgm:choose name="Name140">
                    <dgm:if name="Name141" func="var" arg="dir" op="equ" val="norm">
                      <dgm:choose name="Name142">
                        <dgm:if name="Name143" axis="root des" ptType="all node" func="maxDepth" op="gt" val="1">
                          <dgm:alg type="tx">
                            <dgm:param type="txAnchorVert" val="t"/>
                            <dgm:param type="parTxLTRAlign" val="l"/>
                            <dgm:param type="parTxRTLAlign" val="r"/>
                          </dgm:alg>
                        </dgm:if>
                        <dgm:else name="Name144">
                          <dgm:alg type="tx">
                            <dgm:param type="txAnchorVert" val="t"/>
                            <dgm:param type="parTxLTRAlign" val="l"/>
                            <dgm:param type="parTxRTLAlign" val="l"/>
                          </dgm:alg>
                        </dgm:else>
                      </dgm:choose>
                    </dgm:if>
                    <dgm:else name="Name145">
                      <dgm:choose name="Name146">
                        <dgm:if name="Name147" axis="root des" ptType="all node" func="maxDepth" op="gt" val="1">
                          <dgm:alg type="tx">
                            <dgm:param type="txAnchorVert" val="b"/>
                            <dgm:param type="txAnchorVertCh" val="b"/>
                            <dgm:param type="parTxLTRAlign" val="l"/>
                            <dgm:param type="parTxRTLAlign" val="r"/>
                          </dgm:alg>
                        </dgm:if>
                        <dgm:else name="Name14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49">
                    <dgm:if name="Name150" func="var" arg="dir" op="equ" val="norm">
                      <dgm:constrLst>
                        <dgm:constr type="rMarg"/>
                        <dgm:constr type="tMarg"/>
                        <dgm:constr type="bMarg"/>
                      </dgm:constrLst>
                    </dgm:if>
                    <dgm:else name="Name151">
                      <dgm:constrLst>
                        <dgm:constr type="lMarg"/>
                        <dgm:constr type="tMarg"/>
                        <dgm:constr type="bMarg"/>
                      </dgm:constrLst>
                    </dgm:else>
                  </dgm:choose>
                  <dgm:ruleLst>
                    <dgm:rule type="primFontSz" val="5" fact="NaN" max="NaN"/>
                  </dgm:ruleLst>
                </dgm:layoutNode>
              </dgm:forEach>
              <dgm:forEach name="Name152" axis="ch" ptType="node" st="2" cnt="1">
                <dgm:layoutNode name="bullet5b" styleLbl="node1">
                  <dgm:alg type="sp"/>
                  <dgm:shape xmlns:r="http://schemas.openxmlformats.org/officeDocument/2006/relationships" type="ellipse" r:blip="">
                    <dgm:adjLst/>
                  </dgm:shape>
                  <dgm:presOf/>
                  <dgm:constrLst/>
                  <dgm:ruleLst/>
                </dgm:layoutNode>
                <dgm:layoutNode name="textBox5b" styleLbl="revTx">
                  <dgm:varLst>
                    <dgm:bulletEnabled val="1"/>
                  </dgm:varLst>
                  <dgm:choose name="Name153">
                    <dgm:if name="Name154" func="var" arg="dir" op="equ" val="norm">
                      <dgm:choose name="Name155">
                        <dgm:if name="Name156" axis="root des" ptType="all node" func="maxDepth" op="gt" val="1">
                          <dgm:alg type="tx">
                            <dgm:param type="txAnchorVert" val="t"/>
                            <dgm:param type="parTxLTRAlign" val="l"/>
                            <dgm:param type="parTxRTLAlign" val="r"/>
                          </dgm:alg>
                        </dgm:if>
                        <dgm:else name="Name157">
                          <dgm:alg type="tx">
                            <dgm:param type="txAnchorVert" val="t"/>
                            <dgm:param type="parTxLTRAlign" val="l"/>
                            <dgm:param type="parTxRTLAlign" val="l"/>
                          </dgm:alg>
                        </dgm:else>
                      </dgm:choose>
                    </dgm:if>
                    <dgm:else name="Name158">
                      <dgm:choose name="Name159">
                        <dgm:if name="Name160" axis="root des" ptType="all node" func="maxDepth" op="gt" val="1">
                          <dgm:alg type="tx">
                            <dgm:param type="txAnchorVert" val="b"/>
                            <dgm:param type="txAnchorVertCh" val="b"/>
                            <dgm:param type="parTxLTRAlign" val="l"/>
                            <dgm:param type="parTxRTLAlign" val="r"/>
                          </dgm:alg>
                        </dgm:if>
                        <dgm:else name="Name16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62">
                    <dgm:if name="Name163" func="var" arg="dir" op="equ" val="norm">
                      <dgm:constrLst>
                        <dgm:constr type="rMarg"/>
                        <dgm:constr type="tMarg"/>
                        <dgm:constr type="bMarg"/>
                      </dgm:constrLst>
                    </dgm:if>
                    <dgm:else name="Name164">
                      <dgm:constrLst>
                        <dgm:constr type="lMarg"/>
                        <dgm:constr type="tMarg"/>
                        <dgm:constr type="bMarg"/>
                      </dgm:constrLst>
                    </dgm:else>
                  </dgm:choose>
                  <dgm:ruleLst>
                    <dgm:rule type="primFontSz" val="5" fact="NaN" max="NaN"/>
                  </dgm:ruleLst>
                </dgm:layoutNode>
              </dgm:forEach>
              <dgm:forEach name="Name165" axis="ch" ptType="node" st="3" cnt="1">
                <dgm:layoutNode name="bullet5c" styleLbl="node1">
                  <dgm:alg type="sp"/>
                  <dgm:shape xmlns:r="http://schemas.openxmlformats.org/officeDocument/2006/relationships" type="ellipse" r:blip="">
                    <dgm:adjLst/>
                  </dgm:shape>
                  <dgm:presOf/>
                  <dgm:constrLst/>
                  <dgm:ruleLst/>
                </dgm:layoutNode>
                <dgm:layoutNode name="textBox5c" styleLbl="revTx">
                  <dgm:varLst>
                    <dgm:bulletEnabled val="1"/>
                  </dgm:varLst>
                  <dgm:choose name="Name166">
                    <dgm:if name="Name167" func="var" arg="dir" op="equ" val="norm">
                      <dgm:choose name="Name168">
                        <dgm:if name="Name169" axis="root des" ptType="all node" func="maxDepth" op="gt" val="1">
                          <dgm:alg type="tx">
                            <dgm:param type="txAnchorVert" val="t"/>
                            <dgm:param type="parTxLTRAlign" val="l"/>
                            <dgm:param type="parTxRTLAlign" val="r"/>
                          </dgm:alg>
                        </dgm:if>
                        <dgm:else name="Name170">
                          <dgm:alg type="tx">
                            <dgm:param type="txAnchorVert" val="t"/>
                            <dgm:param type="parTxLTRAlign" val="l"/>
                            <dgm:param type="parTxRTLAlign" val="l"/>
                          </dgm:alg>
                        </dgm:else>
                      </dgm:choose>
                    </dgm:if>
                    <dgm:else name="Name171">
                      <dgm:choose name="Name172">
                        <dgm:if name="Name173" axis="root des" ptType="all node" func="maxDepth" op="gt" val="1">
                          <dgm:alg type="tx">
                            <dgm:param type="txAnchorVert" val="b"/>
                            <dgm:param type="txAnchorVertCh" val="b"/>
                            <dgm:param type="parTxLTRAlign" val="l"/>
                            <dgm:param type="parTxRTLAlign" val="r"/>
                          </dgm:alg>
                        </dgm:if>
                        <dgm:else name="Name174">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75">
                    <dgm:if name="Name176" func="var" arg="dir" op="equ" val="norm">
                      <dgm:constrLst>
                        <dgm:constr type="rMarg"/>
                        <dgm:constr type="tMarg"/>
                        <dgm:constr type="bMarg"/>
                      </dgm:constrLst>
                    </dgm:if>
                    <dgm:else name="Name177">
                      <dgm:constrLst>
                        <dgm:constr type="lMarg"/>
                        <dgm:constr type="tMarg"/>
                        <dgm:constr type="bMarg"/>
                      </dgm:constrLst>
                    </dgm:else>
                  </dgm:choose>
                  <dgm:ruleLst>
                    <dgm:rule type="primFontSz" val="5" fact="NaN" max="NaN"/>
                  </dgm:ruleLst>
                </dgm:layoutNode>
              </dgm:forEach>
              <dgm:forEach name="Name178" axis="ch" ptType="node" st="4" cnt="1">
                <dgm:layoutNode name="bullet5d" styleLbl="node1">
                  <dgm:alg type="sp"/>
                  <dgm:shape xmlns:r="http://schemas.openxmlformats.org/officeDocument/2006/relationships" type="ellipse" r:blip="">
                    <dgm:adjLst/>
                  </dgm:shape>
                  <dgm:presOf/>
                  <dgm:constrLst/>
                  <dgm:ruleLst/>
                </dgm:layoutNode>
                <dgm:layoutNode name="textBox5d" styleLbl="revTx">
                  <dgm:varLst>
                    <dgm:bulletEnabled val="1"/>
                  </dgm:varLst>
                  <dgm:choose name="Name179">
                    <dgm:if name="Name180" func="var" arg="dir" op="equ" val="norm">
                      <dgm:choose name="Name181">
                        <dgm:if name="Name182" axis="root des" ptType="all node" func="maxDepth" op="gt" val="1">
                          <dgm:alg type="tx">
                            <dgm:param type="txAnchorVert" val="t"/>
                            <dgm:param type="parTxLTRAlign" val="l"/>
                            <dgm:param type="parTxRTLAlign" val="r"/>
                          </dgm:alg>
                        </dgm:if>
                        <dgm:else name="Name183">
                          <dgm:alg type="tx">
                            <dgm:param type="txAnchorVert" val="t"/>
                            <dgm:param type="parTxLTRAlign" val="l"/>
                            <dgm:param type="parTxRTLAlign" val="l"/>
                          </dgm:alg>
                        </dgm:else>
                      </dgm:choose>
                    </dgm:if>
                    <dgm:else name="Name184">
                      <dgm:choose name="Name185">
                        <dgm:if name="Name186" axis="root des" ptType="all node" func="maxDepth" op="gt" val="1">
                          <dgm:alg type="tx">
                            <dgm:param type="txAnchorVert" val="b"/>
                            <dgm:param type="txAnchorVertCh" val="b"/>
                            <dgm:param type="parTxLTRAlign" val="l"/>
                            <dgm:param type="parTxRTLAlign" val="r"/>
                          </dgm:alg>
                        </dgm:if>
                        <dgm:else name="Name187">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88">
                    <dgm:if name="Name189" func="var" arg="dir" op="equ" val="norm">
                      <dgm:constrLst>
                        <dgm:constr type="rMarg"/>
                        <dgm:constr type="tMarg"/>
                        <dgm:constr type="bMarg"/>
                      </dgm:constrLst>
                    </dgm:if>
                    <dgm:else name="Name190">
                      <dgm:constrLst>
                        <dgm:constr type="lMarg"/>
                        <dgm:constr type="tMarg"/>
                        <dgm:constr type="bMarg"/>
                      </dgm:constrLst>
                    </dgm:else>
                  </dgm:choose>
                  <dgm:ruleLst>
                    <dgm:rule type="primFontSz" val="5" fact="NaN" max="NaN"/>
                  </dgm:ruleLst>
                </dgm:layoutNode>
              </dgm:forEach>
              <dgm:forEach name="Name191" axis="ch" ptType="node" st="5" cnt="1">
                <dgm:layoutNode name="bullet5e" styleLbl="node1">
                  <dgm:alg type="sp"/>
                  <dgm:shape xmlns:r="http://schemas.openxmlformats.org/officeDocument/2006/relationships" type="ellipse" r:blip="">
                    <dgm:adjLst/>
                  </dgm:shape>
                  <dgm:presOf/>
                  <dgm:constrLst/>
                  <dgm:ruleLst/>
                </dgm:layoutNode>
                <dgm:layoutNode name="textBox5e" styleLbl="revTx">
                  <dgm:varLst>
                    <dgm:bulletEnabled val="1"/>
                  </dgm:varLst>
                  <dgm:choose name="Name192">
                    <dgm:if name="Name193" func="var" arg="dir" op="equ" val="norm">
                      <dgm:choose name="Name194">
                        <dgm:if name="Name195" axis="root des" ptType="all node" func="maxDepth" op="gt" val="1">
                          <dgm:alg type="tx">
                            <dgm:param type="txAnchorVert" val="t"/>
                            <dgm:param type="parTxLTRAlign" val="l"/>
                            <dgm:param type="parTxRTLAlign" val="r"/>
                          </dgm:alg>
                        </dgm:if>
                        <dgm:else name="Name196">
                          <dgm:alg type="tx">
                            <dgm:param type="txAnchorVert" val="t"/>
                            <dgm:param type="parTxLTRAlign" val="l"/>
                            <dgm:param type="parTxRTLAlign" val="l"/>
                          </dgm:alg>
                        </dgm:else>
                      </dgm:choose>
                    </dgm:if>
                    <dgm:else name="Name197">
                      <dgm:choose name="Name198">
                        <dgm:if name="Name199" axis="root des" ptType="all node" func="maxDepth" op="gt" val="1">
                          <dgm:alg type="tx">
                            <dgm:param type="txAnchorVert" val="b"/>
                            <dgm:param type="txAnchorVertCh" val="b"/>
                            <dgm:param type="parTxLTRAlign" val="l"/>
                            <dgm:param type="parTxRTLAlign" val="r"/>
                          </dgm:alg>
                        </dgm:if>
                        <dgm:else name="Name200">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1">
                    <dgm:if name="Name202" func="var" arg="dir" op="equ" val="norm">
                      <dgm:constrLst>
                        <dgm:constr type="rMarg"/>
                        <dgm:constr type="tMarg"/>
                        <dgm:constr type="bMarg"/>
                      </dgm:constrLst>
                    </dgm:if>
                    <dgm:else name="Name203">
                      <dgm:constrLst>
                        <dgm:constr type="lMarg"/>
                        <dgm:constr type="tMarg"/>
                        <dgm:constr type="bMarg"/>
                      </dgm:constrLst>
                    </dgm:else>
                  </dgm:choose>
                  <dgm:ruleLst>
                    <dgm:rule type="primFontSz" val="5" fact="NaN" max="NaN"/>
                  </dgm:ruleLst>
                </dgm:layoutNode>
              </dgm:forEach>
            </dgm:layoutNode>
          </dgm:else>
        </dgm:choose>
      </dgm:if>
      <dgm:else name="Name204"/>
    </dgm:choose>
  </dgm:layoutNode>
</dgm:layoutDef>
</file>

<file path=ppt/diagrams/layout2.xml><?xml version="1.0" encoding="utf-8"?>
<dgm:layoutDef xmlns:dgm="http://schemas.openxmlformats.org/drawingml/2006/diagram" xmlns:a="http://schemas.openxmlformats.org/drawingml/2006/main" uniqueId="urn:microsoft.com/office/officeart/2005/8/layout/arrow2">
  <dgm:title val=""/>
  <dgm:desc val=""/>
  <dgm:catLst>
    <dgm:cat type="process" pri="2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arrowDiagram">
    <dgm:varLst>
      <dgm:chMax val="5"/>
      <dgm:dir/>
      <dgm:resizeHandles val="exact"/>
    </dgm:varLst>
    <dgm:alg type="composite">
      <dgm:param type="ar" val="1.6"/>
    </dgm:alg>
    <dgm:shape xmlns:r="http://schemas.openxmlformats.org/officeDocument/2006/relationships" r:blip="">
      <dgm:adjLst/>
    </dgm:shape>
    <dgm:presOf/>
    <dgm:constrLst>
      <dgm:constr type="l" for="ch" forName="arrow"/>
      <dgm:constr type="t" for="ch" forName="arrow"/>
      <dgm:constr type="w" for="ch" forName="arrow" refType="w"/>
      <dgm:constr type="h" for="ch" forName="arrow" refType="h"/>
      <dgm:constr type="ctrX" for="ch" forName="arrowDiagram1" refType="w" fact="0.5"/>
      <dgm:constr type="ctrY" for="ch" forName="arrowDiagram1" refType="h" fact="0.5"/>
      <dgm:constr type="w" for="ch" forName="arrowDiagram1" refType="w"/>
      <dgm:constr type="h" for="ch" forName="arrowDiagram1" refType="h"/>
      <dgm:constr type="ctrX" for="ch" forName="arrowDiagram2" refType="w" fact="0.5"/>
      <dgm:constr type="ctrY" for="ch" forName="arrowDiagram2" refType="h" fact="0.5"/>
      <dgm:constr type="w" for="ch" forName="arrowDiagram2" refType="w"/>
      <dgm:constr type="h" for="ch" forName="arrowDiagram2" refType="h"/>
      <dgm:constr type="ctrX" for="ch" forName="arrowDiagram3" refType="w" fact="0.5"/>
      <dgm:constr type="ctrY" for="ch" forName="arrowDiagram3" refType="h" fact="0.5"/>
      <dgm:constr type="w" for="ch" forName="arrowDiagram3" refType="w"/>
      <dgm:constr type="h" for="ch" forName="arrowDiagram3" refType="h"/>
      <dgm:constr type="ctrX" for="ch" forName="arrowDiagram4" refType="w" fact="0.5"/>
      <dgm:constr type="ctrY" for="ch" forName="arrowDiagram4" refType="h" fact="0.5"/>
      <dgm:constr type="w" for="ch" forName="arrowDiagram4" refType="w"/>
      <dgm:constr type="h" for="ch" forName="arrowDiagram4" refType="h"/>
      <dgm:constr type="ctrX" for="ch" forName="arrowDiagram5" refType="w" fact="0.5"/>
      <dgm:constr type="ctrY" for="ch" forName="arrowDiagram5" refType="h" fact="0.5"/>
      <dgm:constr type="w" for="ch" forName="arrowDiagram5" refType="w"/>
      <dgm:constr type="h" for="ch" forName="arrowDiagram5" refType="h"/>
    </dgm:constrLst>
    <dgm:ruleLst/>
    <dgm:choose name="Name0">
      <dgm:if name="Name1" axis="ch" ptType="node" func="cnt" op="gte" val="1">
        <dgm:layoutNode name="arrow" styleLbl="bgShp">
          <dgm:alg type="sp"/>
          <dgm:shape xmlns:r="http://schemas.openxmlformats.org/officeDocument/2006/relationships" type="swooshArrow" r:blip="">
            <dgm:adjLst>
              <dgm:adj idx="2" val="0.25"/>
            </dgm:adjLst>
          </dgm:shape>
          <dgm:presOf/>
          <dgm:constrLst/>
          <dgm:ruleLst/>
        </dgm:layoutNode>
        <dgm:choose name="Name2">
          <dgm:if name="Name3" axis="ch" ptType="node" func="cnt" op="lt" val="1"/>
          <dgm:if name="Name4" axis="ch" ptType="node" func="cnt" op="equ" val="1">
            <dgm:layoutNode name="arrowDiagram1">
              <dgm:varLst>
                <dgm:bulletEnabled val="1"/>
              </dgm:varLst>
              <dgm:alg type="composite">
                <dgm:param type="vertAlign" val="none"/>
                <dgm:param type="horzAlign" val="none"/>
              </dgm:alg>
              <dgm:shape xmlns:r="http://schemas.openxmlformats.org/officeDocument/2006/relationships" r:blip="">
                <dgm:adjLst/>
              </dgm:shape>
              <dgm:presOf/>
              <dgm:constrLst>
                <dgm:constr type="ctrX" for="ch" forName="bullet1" refType="w" fact="0.8"/>
                <dgm:constr type="ctrY" for="ch" forName="bullet1" refType="h" fact="0.262"/>
                <dgm:constr type="w" for="ch" forName="bullet1" refType="w" fact="0.074"/>
                <dgm:constr type="h" for="ch" forName="bullet1" refType="w" refFor="ch" refForName="bullet1"/>
                <dgm:constr type="r" for="ch" forName="textBox1" refType="ctrX" refFor="ch" refForName="bullet1"/>
                <dgm:constr type="t" for="ch" forName="textBox1" refType="ctrY" refFor="ch" refForName="bullet1"/>
                <dgm:constr type="w" for="ch" forName="textBox1" refType="w" fact="0.4"/>
                <dgm:constr type="h" for="ch" forName="textBox1" refType="h" fact="0.738"/>
                <dgm:constr type="userA" refType="h" refFor="ch" refForName="bullet1" fact="0.53"/>
                <dgm:constr type="rMarg" for="ch" forName="textBox1" refType="userA" fact="2.834"/>
                <dgm:constr type="primFontSz" for="ch" ptType="node" op="equ" val="65"/>
              </dgm:constrLst>
              <dgm:ruleLst/>
              <dgm:forEach name="Name5" axis="ch" ptType="node" cnt="1">
                <dgm:layoutNode name="bullet1" styleLbl="node1">
                  <dgm:alg type="sp"/>
                  <dgm:shape xmlns:r="http://schemas.openxmlformats.org/officeDocument/2006/relationships" type="ellipse" r:blip="">
                    <dgm:adjLst/>
                  </dgm:shape>
                  <dgm:presOf/>
                  <dgm:constrLst/>
                  <dgm:ruleLst/>
                </dgm:layoutNode>
                <dgm:layoutNode name="textBox1" styleLbl="revTx">
                  <dgm:varLst>
                    <dgm:bulletEnabled val="1"/>
                  </dgm:varLst>
                  <dgm:alg type="tx">
                    <dgm:param type="txAnchorVert" val="t"/>
                    <dgm:param type="parTxLTRAlign" val="r"/>
                    <dgm:param type="parTxRTLAlign" val="r"/>
                  </dgm:alg>
                  <dgm:shape xmlns:r="http://schemas.openxmlformats.org/officeDocument/2006/relationships" type="round2DiagRect" r:blip="">
                    <dgm:adjLst/>
                  </dgm:shape>
                  <dgm:presOf axis="desOrSelf" ptType="node"/>
                  <dgm:constrLst>
                    <dgm:constr type="lMarg"/>
                    <dgm:constr type="tMarg"/>
                    <dgm:constr type="bMarg"/>
                  </dgm:constrLst>
                  <dgm:ruleLst>
                    <dgm:rule type="primFontSz" val="5" fact="NaN" max="NaN"/>
                  </dgm:ruleLst>
                </dgm:layoutNode>
              </dgm:forEach>
            </dgm:layoutNode>
          </dgm:if>
          <dgm:if name="Name6" axis="ch" ptType="node" func="cnt" op="equ" val="2">
            <dgm:layoutNode name="arrowDiagram2">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ctrX" for="ch" forName="bullet2a" refType="w" fact="0.25"/>
                    <dgm:constr type="ctrY" for="ch" forName="bullet2a" refType="h" fact="0.573"/>
                    <dgm:constr type="w" for="ch" forName="bullet2a" refType="w" fact="0.035"/>
                    <dgm:constr type="h" for="ch" forName="bullet2a" refType="w" refFor="ch" refForName="bullet2a"/>
                    <dgm:constr type="l" for="ch" forName="textBox2a" refType="ctrX" refFor="ch" refForName="bullet2a"/>
                    <dgm:constr type="t" for="ch" forName="textBox2a" refType="ctrY" refFor="ch" refForName="bullet2a"/>
                    <dgm:constr type="w" for="ch" forName="textBox2a" refType="w" fact="0.325"/>
                    <dgm:constr type="h" for="ch" forName="textBox2a" refType="h" fact="0.427"/>
                    <dgm:constr type="userA" refType="h" refFor="ch" refForName="bullet2a" fact="0.53"/>
                    <dgm:constr type="l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l" for="ch" forName="textBox2b" refType="ctrX" refFor="ch" refForName="bullet2b"/>
                    <dgm:constr type="t" for="ch" forName="textBox2b" refType="ctrY" refFor="ch" refForName="bullet2b"/>
                    <dgm:constr type="w" for="ch" forName="textBox2b" refType="w" fact="0.325"/>
                    <dgm:constr type="h" for="ch" forName="textBox2b" refType="h" fact="0.662"/>
                    <dgm:constr type="userB" refType="h" refFor="ch" refForName="bullet2b" fact="0.53"/>
                    <dgm:constr type="lMarg" for="ch" forName="textBox2b" refType="userB" fact="2.834"/>
                    <dgm:constr type="primFontSz" for="ch" ptType="node" op="equ" val="65"/>
                  </dgm:constrLst>
                </dgm:if>
                <dgm:else name="Name9">
                  <dgm:constrLst>
                    <dgm:constr type="ctrX" for="ch" forName="bullet2a" refType="w" fact="0.25"/>
                    <dgm:constr type="ctrY" for="ch" forName="bullet2a" refType="h" fact="0.573"/>
                    <dgm:constr type="w" for="ch" forName="bullet2a" refType="w" fact="0.035"/>
                    <dgm:constr type="h" for="ch" forName="bullet2a" refType="w" refFor="ch" refForName="bullet2a"/>
                    <dgm:constr type="r" for="ch" forName="textBox2a" refType="ctrX" refFor="ch" refForName="bullet2a"/>
                    <dgm:constr type="b" for="ch" forName="textBox2a" refType="ctrY" refFor="ch" refForName="bullet2a"/>
                    <dgm:constr type="w" for="ch" forName="textBox2a" refType="w" fact="0.25"/>
                    <dgm:constr type="h" for="ch" forName="textBox2a" refType="h" fact="0.573"/>
                    <dgm:constr type="userA" refType="h" refFor="ch" refForName="bullet2a" fact="0.53"/>
                    <dgm:constr type="r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r" for="ch" forName="textBox2b" refType="ctrX" refFor="ch" refForName="bullet2b"/>
                    <dgm:constr type="b" for="ch" forName="textBox2b" refType="ctrY" refFor="ch" refForName="bullet2b"/>
                    <dgm:constr type="w" for="ch" forName="textBox2b" refType="w" fact="0.28"/>
                    <dgm:constr type="h" for="ch" forName="textBox2b" refType="h" fact="0.338"/>
                    <dgm:constr type="userB" refType="h" refFor="ch" refForName="bullet2b" fact="0.53"/>
                    <dgm:constr type="rMarg" for="ch" forName="textBox2b" refType="userB" fact="2.834"/>
                    <dgm:constr type="primFontSz" for="ch" ptType="node" op="equ" val="65"/>
                  </dgm:constrLst>
                </dgm:else>
              </dgm:choose>
              <dgm:ruleLst/>
              <dgm:forEach name="Name10" axis="ch" ptType="node" cnt="1">
                <dgm:layoutNode name="bullet2a" styleLbl="node1">
                  <dgm:alg type="sp"/>
                  <dgm:shape xmlns:r="http://schemas.openxmlformats.org/officeDocument/2006/relationships" type="ellipse" r:blip="">
                    <dgm:adjLst/>
                  </dgm:shape>
                  <dgm:presOf/>
                  <dgm:constrLst/>
                  <dgm:ruleLst/>
                </dgm:layoutNode>
                <dgm:layoutNode name="textBox2a" styleLbl="revTx">
                  <dgm:varLst>
                    <dgm:bulletEnabled val="1"/>
                  </dgm:varLst>
                  <dgm:choose name="Name11">
                    <dgm:if name="Name12" func="var" arg="dir" op="equ" val="norm">
                      <dgm:choose name="Name13">
                        <dgm:if name="Name14" axis="root des" ptType="all node" func="maxDepth" op="gt" val="1">
                          <dgm:alg type="tx">
                            <dgm:param type="txAnchorVert" val="t"/>
                            <dgm:param type="parTxLTRAlign" val="l"/>
                            <dgm:param type="parTxRTLAlign" val="r"/>
                          </dgm:alg>
                        </dgm:if>
                        <dgm:else name="Name15">
                          <dgm:alg type="tx">
                            <dgm:param type="txAnchorVert" val="t"/>
                            <dgm:param type="parTxLTRAlign" val="l"/>
                            <dgm:param type="parTxRTLAlign" val="l"/>
                          </dgm:alg>
                        </dgm:else>
                      </dgm:choose>
                    </dgm:if>
                    <dgm:else name="Name16">
                      <dgm:choose name="Name17">
                        <dgm:if name="Name18" axis="root des" ptType="all node" func="maxDepth" op="gt" val="1">
                          <dgm:alg type="tx">
                            <dgm:param type="txAnchorVert" val="b"/>
                            <dgm:param type="txAnchorVertCh" val="b"/>
                            <dgm:param type="parTxLTRAlign" val="l"/>
                            <dgm:param type="parTxRTLAlign" val="r"/>
                          </dgm:alg>
                        </dgm:if>
                        <dgm:else name="Name1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
                    <dgm:if name="Name21" func="var" arg="dir" op="equ" val="norm">
                      <dgm:constrLst>
                        <dgm:constr type="rMarg"/>
                        <dgm:constr type="tMarg"/>
                        <dgm:constr type="bMarg"/>
                      </dgm:constrLst>
                    </dgm:if>
                    <dgm:else name="Name22">
                      <dgm:constrLst>
                        <dgm:constr type="lMarg"/>
                        <dgm:constr type="tMarg"/>
                        <dgm:constr type="bMarg"/>
                      </dgm:constrLst>
                    </dgm:else>
                  </dgm:choose>
                  <dgm:ruleLst>
                    <dgm:rule type="primFontSz" val="5" fact="NaN" max="NaN"/>
                  </dgm:ruleLst>
                </dgm:layoutNode>
              </dgm:forEach>
              <dgm:forEach name="Name23" axis="ch" ptType="node" st="2" cnt="1">
                <dgm:layoutNode name="bullet2b" styleLbl="node1">
                  <dgm:alg type="sp"/>
                  <dgm:shape xmlns:r="http://schemas.openxmlformats.org/officeDocument/2006/relationships" type="ellipse" r:blip="">
                    <dgm:adjLst/>
                  </dgm:shape>
                  <dgm:presOf/>
                  <dgm:constrLst/>
                  <dgm:ruleLst/>
                </dgm:layoutNode>
                <dgm:layoutNode name="textBox2b" styleLbl="revTx">
                  <dgm:varLst>
                    <dgm:bulletEnabled val="1"/>
                  </dgm:varLst>
                  <dgm:choose name="Name24">
                    <dgm:if name="Name25" func="var" arg="dir" op="equ" val="norm">
                      <dgm:choose name="Name26">
                        <dgm:if name="Name27" axis="root des" ptType="all node" func="maxDepth" op="gt" val="1">
                          <dgm:alg type="tx">
                            <dgm:param type="txAnchorVert" val="t"/>
                            <dgm:param type="parTxLTRAlign" val="l"/>
                            <dgm:param type="parTxRTLAlign" val="r"/>
                          </dgm:alg>
                        </dgm:if>
                        <dgm:else name="Name28">
                          <dgm:alg type="tx">
                            <dgm:param type="txAnchorVert" val="t"/>
                            <dgm:param type="parTxLTRAlign" val="l"/>
                            <dgm:param type="parTxRTLAlign" val="l"/>
                          </dgm:alg>
                        </dgm:else>
                      </dgm:choose>
                    </dgm:if>
                    <dgm:else name="Name29">
                      <dgm:choose name="Name30">
                        <dgm:if name="Name31" axis="root des" ptType="all node" func="maxDepth" op="gt" val="1">
                          <dgm:alg type="tx">
                            <dgm:param type="txAnchorVert" val="b"/>
                            <dgm:param type="txAnchorVertCh" val="b"/>
                            <dgm:param type="parTxLTRAlign" val="l"/>
                            <dgm:param type="parTxRTLAlign" val="r"/>
                          </dgm:alg>
                        </dgm:if>
                        <dgm:else name="Name3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33">
                    <dgm:if name="Name34" func="var" arg="dir" op="equ" val="norm">
                      <dgm:constrLst>
                        <dgm:constr type="rMarg"/>
                        <dgm:constr type="tMarg"/>
                        <dgm:constr type="bMarg"/>
                      </dgm:constrLst>
                    </dgm:if>
                    <dgm:else name="Name35">
                      <dgm:constrLst>
                        <dgm:constr type="lMarg"/>
                        <dgm:constr type="tMarg"/>
                        <dgm:constr type="bMarg"/>
                      </dgm:constrLst>
                    </dgm:else>
                  </dgm:choose>
                  <dgm:ruleLst>
                    <dgm:rule type="primFontSz" val="5" fact="NaN" max="NaN"/>
                  </dgm:ruleLst>
                </dgm:layoutNode>
              </dgm:forEach>
            </dgm:layoutNode>
          </dgm:if>
          <dgm:if name="Name36" axis="ch" ptType="node" func="cnt" op="equ" val="3">
            <dgm:layoutNode name="arrowDiagram3">
              <dgm:alg type="composite">
                <dgm:param type="vertAlign" val="none"/>
                <dgm:param type="horzAlign" val="none"/>
              </dgm:alg>
              <dgm:shape xmlns:r="http://schemas.openxmlformats.org/officeDocument/2006/relationships" r:blip="">
                <dgm:adjLst/>
              </dgm:shape>
              <dgm:presOf/>
              <dgm:choose name="Name37">
                <dgm:if name="Name38" func="var" arg="dir" op="equ" val="norm">
                  <dgm:constrLst>
                    <dgm:constr type="ctrX" for="ch" forName="bullet3a" refType="w" fact="0.14"/>
                    <dgm:constr type="ctrY" for="ch" forName="bullet3a" refType="h" fact="0.711"/>
                    <dgm:constr type="w" for="ch" forName="bullet3a" refType="w" fact="0.026"/>
                    <dgm:constr type="h" for="ch" forName="bullet3a" refType="w" refFor="ch" refForName="bullet3a"/>
                    <dgm:constr type="l" for="ch" forName="textBox3a" refType="ctrX" refFor="ch" refForName="bullet3a"/>
                    <dgm:constr type="t" for="ch" forName="textBox3a" refType="ctrY" refFor="ch" refForName="bullet3a"/>
                    <dgm:constr type="w" for="ch" forName="textBox3a" refType="w" fact="0.233"/>
                    <dgm:constr type="h" for="ch" forName="textBox3a" refType="h" fact="0.289"/>
                    <dgm:constr type="userA" refType="h" refFor="ch" refForName="bullet3a" fact="0.53"/>
                    <dgm:constr type="l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l" for="ch" forName="textBox3b" refType="ctrX" refFor="ch" refForName="bullet3b"/>
                    <dgm:constr type="t" for="ch" forName="textBox3b" refType="ctrY" refFor="ch" refForName="bullet3b"/>
                    <dgm:constr type="w" for="ch" forName="textBox3b" refType="w" fact="0.24"/>
                    <dgm:constr type="h" for="ch" forName="textBox3b" refType="h" fact="0.544"/>
                    <dgm:constr type="userB" refType="h" refFor="ch" refForName="bullet3b" fact="0.53"/>
                    <dgm:constr type="l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l" for="ch" forName="textBox3c" refType="ctrX" refFor="ch" refForName="bullet3c"/>
                    <dgm:constr type="t" for="ch" forName="textBox3c" refType="ctrY" refFor="ch" refForName="bullet3c"/>
                    <dgm:constr type="w" for="ch" forName="textBox3c" refType="w" fact="0.24"/>
                    <dgm:constr type="h" for="ch" forName="textBox3c" refType="h" fact="0.695"/>
                    <dgm:constr type="userC" refType="h" refFor="ch" refForName="bullet3c" fact="0.53"/>
                    <dgm:constr type="lMarg" for="ch" forName="textBox3c" refType="userC" fact="2.834"/>
                    <dgm:constr type="primFontSz" for="ch" ptType="node" op="equ" val="65"/>
                  </dgm:constrLst>
                </dgm:if>
                <dgm:else name="Name39">
                  <dgm:constrLst>
                    <dgm:constr type="ctrX" for="ch" forName="bullet3a" refType="w" fact="0.14"/>
                    <dgm:constr type="ctrY" for="ch" forName="bullet3a" refType="h" fact="0.711"/>
                    <dgm:constr type="w" for="ch" forName="bullet3a" refType="w" fact="0.026"/>
                    <dgm:constr type="h" for="ch" forName="bullet3a" refType="w" refFor="ch" refForName="bullet3a"/>
                    <dgm:constr type="r" for="ch" forName="textBox3a" refType="ctrX" refFor="ch" refForName="bullet3a"/>
                    <dgm:constr type="b" for="ch" forName="textBox3a" refType="ctrY" refFor="ch" refForName="bullet3a"/>
                    <dgm:constr type="w" for="ch" forName="textBox3a" refType="w" fact="0.14"/>
                    <dgm:constr type="h" for="ch" forName="textBox3a" refType="h" fact="0.711"/>
                    <dgm:constr type="userA" refType="h" refFor="ch" refForName="bullet3a" fact="0.53"/>
                    <dgm:constr type="r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r" for="ch" forName="textBox3b" refType="ctrX" refFor="ch" refForName="bullet3b"/>
                    <dgm:constr type="b" for="ch" forName="textBox3b" refType="ctrY" refFor="ch" refForName="bullet3b"/>
                    <dgm:constr type="w" for="ch" forName="textBox3b" refType="w" fact="0.24"/>
                    <dgm:constr type="h" for="ch" forName="textBox3b" refType="h" fact="0.456"/>
                    <dgm:constr type="userB" refType="h" refFor="ch" refForName="bullet3b" fact="0.53"/>
                    <dgm:constr type="r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r" for="ch" forName="textBox3c" refType="ctrX" refFor="ch" refForName="bullet3c"/>
                    <dgm:constr type="b" for="ch" forName="textBox3c" refType="ctrY" refFor="ch" refForName="bullet3c"/>
                    <dgm:constr type="w" for="ch" forName="textBox3c" refType="w" fact="0.24"/>
                    <dgm:constr type="h" for="ch" forName="textBox3c" refType="h" fact="0.305"/>
                    <dgm:constr type="userC" refType="h" refFor="ch" refForName="bullet3c" fact="0.53"/>
                    <dgm:constr type="rMarg" for="ch" forName="textBox3c" refType="userC" fact="2.834"/>
                    <dgm:constr type="primFontSz" for="ch" ptType="node" op="equ" val="65"/>
                  </dgm:constrLst>
                </dgm:else>
              </dgm:choose>
              <dgm:ruleLst/>
              <dgm:forEach name="Name40" axis="ch" ptType="node" cnt="1">
                <dgm:layoutNode name="bullet3a" styleLbl="node1">
                  <dgm:alg type="sp"/>
                  <dgm:shape xmlns:r="http://schemas.openxmlformats.org/officeDocument/2006/relationships" type="ellipse" r:blip="">
                    <dgm:adjLst/>
                  </dgm:shape>
                  <dgm:presOf/>
                  <dgm:constrLst/>
                  <dgm:ruleLst/>
                </dgm:layoutNode>
                <dgm:layoutNode name="textBox3a" styleLbl="revTx">
                  <dgm:varLst>
                    <dgm:bulletEnabled val="1"/>
                  </dgm:varLst>
                  <dgm:choose name="Name41">
                    <dgm:if name="Name42" func="var" arg="dir" op="equ" val="norm">
                      <dgm:choose name="Name43">
                        <dgm:if name="Name44" axis="root des" ptType="all node" func="maxDepth" op="gt" val="1">
                          <dgm:alg type="tx">
                            <dgm:param type="txAnchorVert" val="t"/>
                            <dgm:param type="parTxLTRAlign" val="l"/>
                            <dgm:param type="parTxRTLAlign" val="r"/>
                          </dgm:alg>
                        </dgm:if>
                        <dgm:else name="Name45">
                          <dgm:alg type="tx">
                            <dgm:param type="txAnchorVert" val="t"/>
                            <dgm:param type="parTxLTRAlign" val="l"/>
                            <dgm:param type="parTxRTLAlign" val="l"/>
                          </dgm:alg>
                        </dgm:else>
                      </dgm:choose>
                    </dgm:if>
                    <dgm:else name="Name46">
                      <dgm:choose name="Name47">
                        <dgm:if name="Name48" axis="root des" ptType="all node" func="maxDepth" op="gt" val="1">
                          <dgm:alg type="tx">
                            <dgm:param type="txAnchorVert" val="b"/>
                            <dgm:param type="txAnchorVertCh" val="b"/>
                            <dgm:param type="parTxLTRAlign" val="l"/>
                            <dgm:param type="parTxRTLAlign" val="r"/>
                          </dgm:alg>
                        </dgm:if>
                        <dgm:else name="Name4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50">
                    <dgm:if name="Name51" func="var" arg="dir" op="equ" val="norm">
                      <dgm:constrLst>
                        <dgm:constr type="rMarg"/>
                        <dgm:constr type="tMarg"/>
                        <dgm:constr type="bMarg"/>
                      </dgm:constrLst>
                    </dgm:if>
                    <dgm:else name="Name52">
                      <dgm:constrLst>
                        <dgm:constr type="lMarg"/>
                        <dgm:constr type="tMarg"/>
                        <dgm:constr type="bMarg"/>
                      </dgm:constrLst>
                    </dgm:else>
                  </dgm:choose>
                  <dgm:ruleLst>
                    <dgm:rule type="primFontSz" val="5" fact="NaN" max="NaN"/>
                  </dgm:ruleLst>
                </dgm:layoutNode>
              </dgm:forEach>
              <dgm:forEach name="Name53" axis="ch" ptType="node" st="2" cnt="1">
                <dgm:layoutNode name="bullet3b" styleLbl="node1">
                  <dgm:alg type="sp"/>
                  <dgm:shape xmlns:r="http://schemas.openxmlformats.org/officeDocument/2006/relationships" type="ellipse" r:blip="">
                    <dgm:adjLst/>
                  </dgm:shape>
                  <dgm:presOf/>
                  <dgm:constrLst/>
                  <dgm:ruleLst/>
                </dgm:layoutNode>
                <dgm:layoutNode name="textBox3b" styleLbl="revTx">
                  <dgm:varLst>
                    <dgm:bulletEnabled val="1"/>
                  </dgm:varLst>
                  <dgm:choose name="Name54">
                    <dgm:if name="Name55" func="var" arg="dir" op="equ" val="norm">
                      <dgm:choose name="Name56">
                        <dgm:if name="Name57" axis="root des" ptType="all node" func="maxDepth" op="gt" val="1">
                          <dgm:alg type="tx">
                            <dgm:param type="txAnchorVert" val="t"/>
                            <dgm:param type="parTxLTRAlign" val="l"/>
                            <dgm:param type="parTxRTLAlign" val="r"/>
                          </dgm:alg>
                        </dgm:if>
                        <dgm:else name="Name58">
                          <dgm:alg type="tx">
                            <dgm:param type="txAnchorVert" val="t"/>
                            <dgm:param type="parTxLTRAlign" val="l"/>
                            <dgm:param type="parTxRTLAlign" val="l"/>
                          </dgm:alg>
                        </dgm:else>
                      </dgm:choose>
                    </dgm:if>
                    <dgm:else name="Name59">
                      <dgm:choose name="Name60">
                        <dgm:if name="Name61" axis="root des" ptType="all node" func="maxDepth" op="gt" val="1">
                          <dgm:alg type="tx">
                            <dgm:param type="txAnchorVert" val="b"/>
                            <dgm:param type="txAnchorVertCh" val="b"/>
                            <dgm:param type="parTxLTRAlign" val="l"/>
                            <dgm:param type="parTxRTLAlign" val="r"/>
                          </dgm:alg>
                        </dgm:if>
                        <dgm:else name="Name6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63">
                    <dgm:if name="Name64" func="var" arg="dir" op="equ" val="norm">
                      <dgm:constrLst>
                        <dgm:constr type="rMarg"/>
                        <dgm:constr type="tMarg"/>
                        <dgm:constr type="bMarg"/>
                      </dgm:constrLst>
                    </dgm:if>
                    <dgm:else name="Name65">
                      <dgm:constrLst>
                        <dgm:constr type="lMarg"/>
                        <dgm:constr type="tMarg"/>
                        <dgm:constr type="bMarg"/>
                      </dgm:constrLst>
                    </dgm:else>
                  </dgm:choose>
                  <dgm:ruleLst>
                    <dgm:rule type="primFontSz" val="5" fact="NaN" max="NaN"/>
                  </dgm:ruleLst>
                </dgm:layoutNode>
              </dgm:forEach>
              <dgm:forEach name="Name66" axis="ch" ptType="node" st="3" cnt="1">
                <dgm:layoutNode name="bullet3c" styleLbl="node1">
                  <dgm:alg type="sp"/>
                  <dgm:shape xmlns:r="http://schemas.openxmlformats.org/officeDocument/2006/relationships" type="ellipse" r:blip="">
                    <dgm:adjLst/>
                  </dgm:shape>
                  <dgm:presOf/>
                  <dgm:constrLst/>
                  <dgm:ruleLst/>
                </dgm:layoutNode>
                <dgm:layoutNode name="textBox3c" styleLbl="revTx">
                  <dgm:varLst>
                    <dgm:bulletEnabled val="1"/>
                  </dgm:varLst>
                  <dgm:choose name="Name67">
                    <dgm:if name="Name68" func="var" arg="dir" op="equ" val="norm">
                      <dgm:choose name="Name69">
                        <dgm:if name="Name70" axis="root des" ptType="all node" func="maxDepth" op="gt" val="1">
                          <dgm:alg type="tx">
                            <dgm:param type="txAnchorVert" val="t"/>
                            <dgm:param type="parTxLTRAlign" val="l"/>
                            <dgm:param type="parTxRTLAlign" val="r"/>
                          </dgm:alg>
                        </dgm:if>
                        <dgm:else name="Name71">
                          <dgm:alg type="tx">
                            <dgm:param type="txAnchorVert" val="t"/>
                            <dgm:param type="parTxLTRAlign" val="l"/>
                            <dgm:param type="parTxRTLAlign" val="l"/>
                          </dgm:alg>
                        </dgm:else>
                      </dgm:choose>
                    </dgm:if>
                    <dgm:else name="Name72">
                      <dgm:choose name="Name73">
                        <dgm:if name="Name74" axis="root des" ptType="all node" func="maxDepth" op="gt" val="1">
                          <dgm:alg type="tx">
                            <dgm:param type="txAnchorVert" val="b"/>
                            <dgm:param type="txAnchorVertCh" val="b"/>
                            <dgm:param type="parTxLTRAlign" val="l"/>
                            <dgm:param type="parTxRTLAlign" val="r"/>
                          </dgm:alg>
                        </dgm:if>
                        <dgm:else name="Name7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76">
                    <dgm:if name="Name77" func="var" arg="dir" op="equ" val="norm">
                      <dgm:constrLst>
                        <dgm:constr type="rMarg"/>
                        <dgm:constr type="tMarg"/>
                        <dgm:constr type="bMarg"/>
                      </dgm:constrLst>
                    </dgm:if>
                    <dgm:else name="Name78">
                      <dgm:constrLst>
                        <dgm:constr type="lMarg"/>
                        <dgm:constr type="tMarg"/>
                        <dgm:constr type="bMarg"/>
                      </dgm:constrLst>
                    </dgm:else>
                  </dgm:choose>
                  <dgm:ruleLst>
                    <dgm:rule type="primFontSz" val="5" fact="NaN" max="NaN"/>
                  </dgm:ruleLst>
                </dgm:layoutNode>
              </dgm:forEach>
            </dgm:layoutNode>
          </dgm:if>
          <dgm:if name="Name79" axis="ch" ptType="node" func="cnt" op="equ" val="4">
            <dgm:layoutNode name="arrowDiagram4">
              <dgm:alg type="composite">
                <dgm:param type="vertAlign" val="none"/>
                <dgm:param type="horzAlign" val="none"/>
              </dgm:alg>
              <dgm:shape xmlns:r="http://schemas.openxmlformats.org/officeDocument/2006/relationships" r:blip="">
                <dgm:adjLst/>
              </dgm:shape>
              <dgm:presOf/>
              <dgm:choose name="Name80">
                <dgm:if name="Name81" func="var" arg="dir" op="equ" val="norm">
                  <dgm:constrLst>
                    <dgm:constr type="ctrX" for="ch" forName="bullet4a" refType="w" fact="0.11"/>
                    <dgm:constr type="ctrY" for="ch" forName="bullet4a" refType="h" fact="0.762"/>
                    <dgm:constr type="w" for="ch" forName="bullet4a" refType="w" fact="0.023"/>
                    <dgm:constr type="h" for="ch" forName="bullet4a" refType="w" refFor="ch" refForName="bullet4a"/>
                    <dgm:constr type="l" for="ch" forName="textBox4a" refType="ctrX" refFor="ch" refForName="bullet4a"/>
                    <dgm:constr type="t" for="ch" forName="textBox4a" refType="ctrY" refFor="ch" refForName="bullet4a"/>
                    <dgm:constr type="w" for="ch" forName="textBox4a" refType="w" fact="0.171"/>
                    <dgm:constr type="h" for="ch" forName="textBox4a" refType="h" fact="0.238"/>
                    <dgm:constr type="userA" refType="h" refFor="ch" refForName="bullet4a" fact="0.53"/>
                    <dgm:constr type="l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l" for="ch" forName="textBox4b" refType="ctrX" refFor="ch" refForName="bullet4b"/>
                    <dgm:constr type="t" for="ch" forName="textBox4b" refType="ctrY" refFor="ch" refForName="bullet4b"/>
                    <dgm:constr type="w" for="ch" forName="textBox4b" refType="w" fact="0.21"/>
                    <dgm:constr type="h" for="ch" forName="textBox4b" refType="h" fact="0.457"/>
                    <dgm:constr type="userB" refType="h" refFor="ch" refForName="bullet4b" fact="0.53"/>
                    <dgm:constr type="l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l" for="ch" forName="textBox4c" refType="ctrX" refFor="ch" refForName="bullet4c"/>
                    <dgm:constr type="t" for="ch" forName="textBox4c" refType="ctrY" refFor="ch" refForName="bullet4c"/>
                    <dgm:constr type="w" for="ch" forName="textBox4c" refType="w" fact="0.21"/>
                    <dgm:constr type="h" for="ch" forName="textBox4c" refType="h" fact="0.618"/>
                    <dgm:constr type="userC" refType="h" refFor="ch" refForName="bullet4c" fact="0.53"/>
                    <dgm:constr type="l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l" for="ch" forName="textBox4d" refType="ctrX" refFor="ch" refForName="bullet4d"/>
                    <dgm:constr type="t" for="ch" forName="textBox4d" refType="ctrY" refFor="ch" refForName="bullet4d"/>
                    <dgm:constr type="w" for="ch" forName="textBox4d" refType="w" fact="0.21"/>
                    <dgm:constr type="h" for="ch" forName="textBox4d" refType="h" fact="0.717"/>
                    <dgm:constr type="userD" refType="h" refFor="ch" refForName="bullet4d" fact="0.53"/>
                    <dgm:constr type="lMarg" for="ch" forName="textBox4d" refType="userD" fact="2.834"/>
                    <dgm:constr type="primFontSz" for="ch" ptType="node" op="equ" val="65"/>
                  </dgm:constrLst>
                </dgm:if>
                <dgm:else name="Name82">
                  <dgm:constrLst>
                    <dgm:constr type="ctrX" for="ch" forName="bullet4a" refType="w" fact="0.11"/>
                    <dgm:constr type="ctrY" for="ch" forName="bullet4a" refType="h" fact="0.762"/>
                    <dgm:constr type="w" for="ch" forName="bullet4a" refType="w" fact="0.023"/>
                    <dgm:constr type="h" for="ch" forName="bullet4a" refType="w" refFor="ch" refForName="bullet4a"/>
                    <dgm:constr type="r" for="ch" forName="textBox4a" refType="ctrX" refFor="ch" refForName="bullet4a"/>
                    <dgm:constr type="b" for="ch" forName="textBox4a" refType="ctrY" refFor="ch" refForName="bullet4a"/>
                    <dgm:constr type="w" for="ch" forName="textBox4a" refType="w" fact="0.11"/>
                    <dgm:constr type="h" for="ch" forName="textBox4a" refType="h" fact="0.762"/>
                    <dgm:constr type="userA" refType="h" refFor="ch" refForName="bullet4a" fact="0.53"/>
                    <dgm:constr type="r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r" for="ch" forName="textBox4b" refType="ctrX" refFor="ch" refForName="bullet4b"/>
                    <dgm:constr type="b" for="ch" forName="textBox4b" refType="ctrY" refFor="ch" refForName="bullet4b"/>
                    <dgm:constr type="w" for="ch" forName="textBox4b" refType="w" fact="0.171"/>
                    <dgm:constr type="h" for="ch" forName="textBox4b" refType="h" fact="0.543"/>
                    <dgm:constr type="userB" refType="h" refFor="ch" refForName="bullet4b" fact="0.53"/>
                    <dgm:constr type="r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r" for="ch" forName="textBox4c" refType="ctrX" refFor="ch" refForName="bullet4c"/>
                    <dgm:constr type="b" for="ch" forName="textBox4c" refType="ctrY" refFor="ch" refForName="bullet4c"/>
                    <dgm:constr type="w" for="ch" forName="textBox4c" refType="w" fact="0.21"/>
                    <dgm:constr type="h" for="ch" forName="textBox4c" refType="h" fact="0.382"/>
                    <dgm:constr type="userC" refType="h" refFor="ch" refForName="bullet4c" fact="0.53"/>
                    <dgm:constr type="r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r" for="ch" forName="textBox4d" refType="ctrX" refFor="ch" refForName="bullet4d"/>
                    <dgm:constr type="b" for="ch" forName="textBox4d" refType="ctrY" refFor="ch" refForName="bullet4d"/>
                    <dgm:constr type="w" for="ch" forName="textBox4d" refType="w" fact="0.21"/>
                    <dgm:constr type="h" for="ch" forName="textBox4d" refType="h" fact="0.283"/>
                    <dgm:constr type="userD" refType="h" refFor="ch" refForName="bullet4d" fact="0.53"/>
                    <dgm:constr type="rMarg" for="ch" forName="textBox4d" refType="userD" fact="2.834"/>
                    <dgm:constr type="primFontSz" for="ch" ptType="node" op="equ" val="65"/>
                  </dgm:constrLst>
                </dgm:else>
              </dgm:choose>
              <dgm:ruleLst/>
              <dgm:forEach name="Name83" axis="ch" ptType="node" cnt="1">
                <dgm:layoutNode name="bullet4a" styleLbl="node1">
                  <dgm:alg type="sp"/>
                  <dgm:shape xmlns:r="http://schemas.openxmlformats.org/officeDocument/2006/relationships" type="ellipse" r:blip="">
                    <dgm:adjLst/>
                  </dgm:shape>
                  <dgm:presOf/>
                  <dgm:constrLst/>
                  <dgm:ruleLst/>
                </dgm:layoutNode>
                <dgm:layoutNode name="textBox4a" styleLbl="revTx">
                  <dgm:varLst>
                    <dgm:bulletEnabled val="1"/>
                  </dgm:varLst>
                  <dgm:choose name="Name84">
                    <dgm:if name="Name85" func="var" arg="dir" op="equ" val="norm">
                      <dgm:choose name="Name86">
                        <dgm:if name="Name87" axis="root des" ptType="all node" func="maxDepth" op="gt" val="1">
                          <dgm:alg type="tx">
                            <dgm:param type="txAnchorVert" val="t"/>
                            <dgm:param type="parTxLTRAlign" val="l"/>
                            <dgm:param type="parTxRTLAlign" val="r"/>
                          </dgm:alg>
                        </dgm:if>
                        <dgm:else name="Name88">
                          <dgm:alg type="tx">
                            <dgm:param type="txAnchorVert" val="t"/>
                            <dgm:param type="parTxLTRAlign" val="l"/>
                            <dgm:param type="parTxRTLAlign" val="l"/>
                          </dgm:alg>
                        </dgm:else>
                      </dgm:choose>
                    </dgm:if>
                    <dgm:else name="Name89">
                      <dgm:choose name="Name90">
                        <dgm:if name="Name91" axis="root des" ptType="all node" func="maxDepth" op="gt" val="1">
                          <dgm:alg type="tx">
                            <dgm:param type="txAnchorVert" val="b"/>
                            <dgm:param type="txAnchorVertCh" val="b"/>
                            <dgm:param type="parTxLTRAlign" val="l"/>
                            <dgm:param type="parTxRTLAlign" val="r"/>
                          </dgm:alg>
                        </dgm:if>
                        <dgm:else name="Name9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rMarg"/>
                        <dgm:constr type="tMarg"/>
                        <dgm:constr type="bMarg"/>
                      </dgm:constrLst>
                    </dgm:if>
                    <dgm:else name="Name95">
                      <dgm:constrLst>
                        <dgm:constr type="lMarg"/>
                        <dgm:constr type="tMarg"/>
                        <dgm:constr type="bMarg"/>
                      </dgm:constrLst>
                    </dgm:else>
                  </dgm:choose>
                  <dgm:ruleLst>
                    <dgm:rule type="primFontSz" val="5" fact="NaN" max="NaN"/>
                  </dgm:ruleLst>
                </dgm:layoutNode>
              </dgm:forEach>
              <dgm:forEach name="Name96" axis="ch" ptType="node" st="2" cnt="1">
                <dgm:layoutNode name="bullet4b" styleLbl="node1">
                  <dgm:alg type="sp"/>
                  <dgm:shape xmlns:r="http://schemas.openxmlformats.org/officeDocument/2006/relationships" type="ellipse" r:blip="">
                    <dgm:adjLst/>
                  </dgm:shape>
                  <dgm:presOf/>
                  <dgm:constrLst/>
                  <dgm:ruleLst/>
                </dgm:layoutNode>
                <dgm:layoutNode name="textBox4b" styleLbl="revTx">
                  <dgm:varLst>
                    <dgm:bulletEnabled val="1"/>
                  </dgm:varLst>
                  <dgm:choose name="Name97">
                    <dgm:if name="Name98" func="var" arg="dir" op="equ" val="norm">
                      <dgm:choose name="Name99">
                        <dgm:if name="Name100" axis="root des" ptType="all node" func="maxDepth" op="gt" val="1">
                          <dgm:alg type="tx">
                            <dgm:param type="txAnchorVert" val="t"/>
                            <dgm:param type="parTxLTRAlign" val="l"/>
                            <dgm:param type="parTxRTLAlign" val="r"/>
                          </dgm:alg>
                        </dgm:if>
                        <dgm:else name="Name101">
                          <dgm:alg type="tx">
                            <dgm:param type="txAnchorVert" val="t"/>
                            <dgm:param type="parTxLTRAlign" val="l"/>
                            <dgm:param type="parTxRTLAlign" val="l"/>
                          </dgm:alg>
                        </dgm:else>
                      </dgm:choose>
                    </dgm:if>
                    <dgm:else name="Name102">
                      <dgm:choose name="Name103">
                        <dgm:if name="Name104" axis="root des" ptType="all node" func="maxDepth" op="gt" val="1">
                          <dgm:alg type="tx">
                            <dgm:param type="txAnchorVert" val="b"/>
                            <dgm:param type="txAnchorVertCh" val="b"/>
                            <dgm:param type="parTxLTRAlign" val="l"/>
                            <dgm:param type="parTxRTLAlign" val="r"/>
                          </dgm:alg>
                        </dgm:if>
                        <dgm:else name="Name10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06">
                    <dgm:if name="Name107" func="var" arg="dir" op="equ" val="norm">
                      <dgm:constrLst>
                        <dgm:constr type="rMarg"/>
                        <dgm:constr type="tMarg"/>
                        <dgm:constr type="bMarg"/>
                      </dgm:constrLst>
                    </dgm:if>
                    <dgm:else name="Name108">
                      <dgm:constrLst>
                        <dgm:constr type="lMarg"/>
                        <dgm:constr type="tMarg"/>
                        <dgm:constr type="bMarg"/>
                      </dgm:constrLst>
                    </dgm:else>
                  </dgm:choose>
                  <dgm:ruleLst>
                    <dgm:rule type="primFontSz" val="5" fact="NaN" max="NaN"/>
                  </dgm:ruleLst>
                </dgm:layoutNode>
              </dgm:forEach>
              <dgm:forEach name="Name109" axis="ch" ptType="node" st="3" cnt="1">
                <dgm:layoutNode name="bullet4c" styleLbl="node1">
                  <dgm:alg type="sp"/>
                  <dgm:shape xmlns:r="http://schemas.openxmlformats.org/officeDocument/2006/relationships" type="ellipse" r:blip="">
                    <dgm:adjLst/>
                  </dgm:shape>
                  <dgm:presOf/>
                  <dgm:constrLst/>
                  <dgm:ruleLst/>
                </dgm:layoutNode>
                <dgm:layoutNode name="textBox4c" styleLbl="revTx">
                  <dgm:varLst>
                    <dgm:bulletEnabled val="1"/>
                  </dgm:varLst>
                  <dgm:choose name="Name110">
                    <dgm:if name="Name111" func="var" arg="dir" op="equ" val="norm">
                      <dgm:choose name="Name112">
                        <dgm:if name="Name113" axis="root des" ptType="all node" func="maxDepth" op="gt" val="1">
                          <dgm:alg type="tx">
                            <dgm:param type="txAnchorVert" val="t"/>
                            <dgm:param type="parTxLTRAlign" val="l"/>
                            <dgm:param type="parTxRTLAlign" val="r"/>
                          </dgm:alg>
                        </dgm:if>
                        <dgm:else name="Name114">
                          <dgm:alg type="tx">
                            <dgm:param type="txAnchorVert" val="t"/>
                            <dgm:param type="parTxLTRAlign" val="l"/>
                            <dgm:param type="parTxRTLAlign" val="l"/>
                          </dgm:alg>
                        </dgm:else>
                      </dgm:choose>
                    </dgm:if>
                    <dgm:else name="Name115">
                      <dgm:choose name="Name116">
                        <dgm:if name="Name117" axis="root des" ptType="all node" func="maxDepth" op="gt" val="1">
                          <dgm:alg type="tx">
                            <dgm:param type="txAnchorVert" val="b"/>
                            <dgm:param type="txAnchorVertCh" val="b"/>
                            <dgm:param type="parTxLTRAlign" val="l"/>
                            <dgm:param type="parTxRTLAlign" val="r"/>
                          </dgm:alg>
                        </dgm:if>
                        <dgm:else name="Name11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19">
                    <dgm:if name="Name120" func="var" arg="dir" op="equ" val="norm">
                      <dgm:constrLst>
                        <dgm:constr type="rMarg"/>
                        <dgm:constr type="tMarg"/>
                        <dgm:constr type="bMarg"/>
                      </dgm:constrLst>
                    </dgm:if>
                    <dgm:else name="Name121">
                      <dgm:constrLst>
                        <dgm:constr type="lMarg"/>
                        <dgm:constr type="tMarg"/>
                        <dgm:constr type="bMarg"/>
                      </dgm:constrLst>
                    </dgm:else>
                  </dgm:choose>
                  <dgm:ruleLst>
                    <dgm:rule type="primFontSz" val="5" fact="NaN" max="NaN"/>
                  </dgm:ruleLst>
                </dgm:layoutNode>
              </dgm:forEach>
              <dgm:forEach name="Name122" axis="ch" ptType="node" st="4" cnt="1">
                <dgm:layoutNode name="bullet4d" styleLbl="node1">
                  <dgm:alg type="sp"/>
                  <dgm:shape xmlns:r="http://schemas.openxmlformats.org/officeDocument/2006/relationships" type="ellipse" r:blip="">
                    <dgm:adjLst/>
                  </dgm:shape>
                  <dgm:presOf/>
                  <dgm:constrLst/>
                  <dgm:ruleLst/>
                </dgm:layoutNode>
                <dgm:layoutNode name="textBox4d" styleLbl="revTx">
                  <dgm:varLst>
                    <dgm:bulletEnabled val="1"/>
                  </dgm:varLst>
                  <dgm:choose name="Name123">
                    <dgm:if name="Name124" func="var" arg="dir" op="equ" val="norm">
                      <dgm:choose name="Name125">
                        <dgm:if name="Name126" axis="root des" ptType="all node" func="maxDepth" op="gt" val="1">
                          <dgm:alg type="tx">
                            <dgm:param type="txAnchorVert" val="t"/>
                            <dgm:param type="parTxLTRAlign" val="l"/>
                            <dgm:param type="parTxRTLAlign" val="r"/>
                          </dgm:alg>
                        </dgm:if>
                        <dgm:else name="Name127">
                          <dgm:alg type="tx">
                            <dgm:param type="txAnchorVert" val="t"/>
                            <dgm:param type="parTxLTRAlign" val="l"/>
                            <dgm:param type="parTxRTLAlign" val="l"/>
                          </dgm:alg>
                        </dgm:else>
                      </dgm:choose>
                    </dgm:if>
                    <dgm:else name="Name128">
                      <dgm:choose name="Name129">
                        <dgm:if name="Name130" axis="root des" ptType="all node" func="maxDepth" op="gt" val="1">
                          <dgm:alg type="tx">
                            <dgm:param type="txAnchorVert" val="b"/>
                            <dgm:param type="txAnchorVertCh" val="b"/>
                            <dgm:param type="parTxLTRAlign" val="l"/>
                            <dgm:param type="parTxRTLAlign" val="r"/>
                          </dgm:alg>
                        </dgm:if>
                        <dgm:else name="Name13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32">
                    <dgm:if name="Name133" func="var" arg="dir" op="equ" val="norm">
                      <dgm:constrLst>
                        <dgm:constr type="rMarg"/>
                        <dgm:constr type="tMarg"/>
                        <dgm:constr type="bMarg"/>
                      </dgm:constrLst>
                    </dgm:if>
                    <dgm:else name="Name134">
                      <dgm:constrLst>
                        <dgm:constr type="lMarg"/>
                        <dgm:constr type="tMarg"/>
                        <dgm:constr type="bMarg"/>
                      </dgm:constrLst>
                    </dgm:else>
                  </dgm:choose>
                  <dgm:ruleLst>
                    <dgm:rule type="primFontSz" val="5" fact="NaN" max="NaN"/>
                  </dgm:ruleLst>
                </dgm:layoutNode>
              </dgm:forEach>
            </dgm:layoutNode>
          </dgm:if>
          <dgm:else name="Name135">
            <dgm:layoutNode name="arrowDiagram5">
              <dgm:alg type="composite">
                <dgm:param type="vertAlign" val="none"/>
                <dgm:param type="horzAlign" val="none"/>
              </dgm:alg>
              <dgm:shape xmlns:r="http://schemas.openxmlformats.org/officeDocument/2006/relationships" r:blip="">
                <dgm:adjLst/>
              </dgm:shape>
              <dgm:presOf/>
              <dgm:choose name="Name136">
                <dgm:if name="Name137" func="var" arg="dir" op="equ" val="norm">
                  <dgm:constrLst>
                    <dgm:constr type="ctrX" for="ch" forName="bullet5a" refType="w" fact="0.11"/>
                    <dgm:constr type="ctrY" for="ch" forName="bullet5a" refType="h" fact="0.762"/>
                    <dgm:constr type="w" for="ch" forName="bullet5a" refType="w" fact="0.023"/>
                    <dgm:constr type="h" for="ch" forName="bullet5a" refType="w" refFor="ch" refForName="bullet5a"/>
                    <dgm:constr type="l" for="ch" forName="textBox5a" refType="ctrX" refFor="ch" refForName="bullet5a"/>
                    <dgm:constr type="t" for="ch" forName="textBox5a" refType="ctrY" refFor="ch" refForName="bullet5a"/>
                    <dgm:constr type="w" for="ch" forName="textBox5a" refType="w" fact="0.131"/>
                    <dgm:constr type="h" for="ch" forName="textBox5a" refType="h" fact="0.238"/>
                    <dgm:constr type="userA" refType="h" refFor="ch" refForName="bullet5a" fact="0.53"/>
                    <dgm:constr type="l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l" for="ch" forName="textBox5b" refType="ctrX" refFor="ch" refForName="bullet5b"/>
                    <dgm:constr type="t" for="ch" forName="textBox5b" refType="ctrY" refFor="ch" refForName="bullet5b"/>
                    <dgm:constr type="w" for="ch" forName="textBox5b" refType="w" fact="0.166"/>
                    <dgm:constr type="h" for="ch" forName="textBox5b" refType="h" fact="0.419"/>
                    <dgm:constr type="userB" refType="h" refFor="ch" refForName="bullet5b" fact="0.53"/>
                    <dgm:constr type="l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l" for="ch" forName="textBox5c" refType="ctrX" refFor="ch" refForName="bullet5c"/>
                    <dgm:constr type="t" for="ch" forName="textBox5c" refType="ctrY" refFor="ch" refForName="bullet5c"/>
                    <dgm:constr type="w" for="ch" forName="textBox5c" refType="w" fact="0.193"/>
                    <dgm:constr type="h" for="ch" forName="textBox5c" refType="h" fact="0.562"/>
                    <dgm:constr type="userC" refType="h" refFor="ch" refForName="bullet5c" fact="0.53"/>
                    <dgm:constr type="l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l" for="ch" forName="textBox5d" refType="ctrX" refFor="ch" refForName="bullet5d"/>
                    <dgm:constr type="t" for="ch" forName="textBox5d" refType="ctrY" refFor="ch" refForName="bullet5d"/>
                    <dgm:constr type="w" for="ch" forName="textBox5d" refType="w" fact="0.2"/>
                    <dgm:constr type="h" for="ch" forName="textBox5d" refType="h" fact="0.67"/>
                    <dgm:constr type="userD" refType="h" refFor="ch" refForName="bullet5d" fact="0.53"/>
                    <dgm:constr type="l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l" for="ch" forName="textBox5e" refType="ctrX" refFor="ch" refForName="bullet5e"/>
                    <dgm:constr type="t" for="ch" forName="textBox5e" refType="ctrY" refFor="ch" refForName="bullet5e"/>
                    <dgm:constr type="w" for="ch" forName="textBox5e" refType="w" fact="0.2"/>
                    <dgm:constr type="h" for="ch" forName="textBox5e" refType="h" fact="0.736"/>
                    <dgm:constr type="userE" refType="h" refFor="ch" refForName="bullet5e" fact="0.53"/>
                    <dgm:constr type="lMarg" for="ch" forName="textBox5e" refType="userE" fact="2.834"/>
                    <dgm:constr type="primFontSz" for="ch" ptType="node" op="equ" val="65"/>
                  </dgm:constrLst>
                </dgm:if>
                <dgm:else name="Name138">
                  <dgm:constrLst>
                    <dgm:constr type="ctrX" for="ch" forName="bullet5a" refType="w" fact="0.11"/>
                    <dgm:constr type="ctrY" for="ch" forName="bullet5a" refType="h" fact="0.762"/>
                    <dgm:constr type="w" for="ch" forName="bullet5a" refType="w" fact="0.023"/>
                    <dgm:constr type="h" for="ch" forName="bullet5a" refType="w" refFor="ch" refForName="bullet5a"/>
                    <dgm:constr type="r" for="ch" forName="textBox5a" refType="ctrX" refFor="ch" refForName="bullet5a"/>
                    <dgm:constr type="b" for="ch" forName="textBox5a" refType="ctrY" refFor="ch" refForName="bullet5a"/>
                    <dgm:constr type="w" for="ch" forName="textBox5a" refType="w" fact="0.11"/>
                    <dgm:constr type="h" for="ch" forName="textBox5a" refType="h" fact="0.762"/>
                    <dgm:constr type="userA" refType="h" refFor="ch" refForName="bullet5a" fact="0.53"/>
                    <dgm:constr type="r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r" for="ch" forName="textBox5b" refType="ctrX" refFor="ch" refForName="bullet5b"/>
                    <dgm:constr type="b" for="ch" forName="textBox5b" refType="ctrY" refFor="ch" refForName="bullet5b"/>
                    <dgm:constr type="w" for="ch" forName="textBox5b" refType="w" fact="0.131"/>
                    <dgm:constr type="h" for="ch" forName="textBox5b" refType="h" fact="0.581"/>
                    <dgm:constr type="userB" refType="h" refFor="ch" refForName="bullet5b" fact="0.53"/>
                    <dgm:constr type="r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r" for="ch" forName="textBox5c" refType="ctrX" refFor="ch" refForName="bullet5c"/>
                    <dgm:constr type="b" for="ch" forName="textBox5c" refType="ctrY" refFor="ch" refForName="bullet5c"/>
                    <dgm:constr type="w" for="ch" forName="textBox5c" refType="w" fact="0.166"/>
                    <dgm:constr type="h" for="ch" forName="textBox5c" refType="h" fact="0.438"/>
                    <dgm:constr type="userC" refType="h" refFor="ch" refForName="bullet5c" fact="0.53"/>
                    <dgm:constr type="r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r" for="ch" forName="textBox5d" refType="ctrX" refFor="ch" refForName="bullet5d"/>
                    <dgm:constr type="b" for="ch" forName="textBox5d" refType="ctrY" refFor="ch" refForName="bullet5d"/>
                    <dgm:constr type="w" for="ch" forName="textBox5d" refType="w" fact="0.193"/>
                    <dgm:constr type="h" for="ch" forName="textBox5d" refType="h" fact="0.33"/>
                    <dgm:constr type="userD" refType="h" refFor="ch" refForName="bullet5d" fact="0.53"/>
                    <dgm:constr type="r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r" for="ch" forName="textBox5e" refType="ctrX" refFor="ch" refForName="bullet5e"/>
                    <dgm:constr type="b" for="ch" forName="textBox5e" refType="ctrY" refFor="ch" refForName="bullet5e"/>
                    <dgm:constr type="w" for="ch" forName="textBox5e" refType="w" fact="0.2"/>
                    <dgm:constr type="h" for="ch" forName="textBox5e" refType="h" fact="0.264"/>
                    <dgm:constr type="userE" refType="h" refFor="ch" refForName="bullet5e" fact="0.53"/>
                    <dgm:constr type="rMarg" for="ch" forName="textBox5e" refType="userE" fact="2.834"/>
                    <dgm:constr type="primFontSz" for="ch" ptType="node" op="equ" val="65"/>
                  </dgm:constrLst>
                </dgm:else>
              </dgm:choose>
              <dgm:ruleLst/>
              <dgm:forEach name="Name139" axis="ch" ptType="node" cnt="1">
                <dgm:layoutNode name="bullet5a" styleLbl="node1">
                  <dgm:alg type="sp"/>
                  <dgm:shape xmlns:r="http://schemas.openxmlformats.org/officeDocument/2006/relationships" type="ellipse" r:blip="">
                    <dgm:adjLst/>
                  </dgm:shape>
                  <dgm:presOf/>
                  <dgm:constrLst/>
                  <dgm:ruleLst/>
                </dgm:layoutNode>
                <dgm:layoutNode name="textBox5a" styleLbl="revTx">
                  <dgm:varLst>
                    <dgm:bulletEnabled val="1"/>
                  </dgm:varLst>
                  <dgm:choose name="Name140">
                    <dgm:if name="Name141" func="var" arg="dir" op="equ" val="norm">
                      <dgm:choose name="Name142">
                        <dgm:if name="Name143" axis="root des" ptType="all node" func="maxDepth" op="gt" val="1">
                          <dgm:alg type="tx">
                            <dgm:param type="txAnchorVert" val="t"/>
                            <dgm:param type="parTxLTRAlign" val="l"/>
                            <dgm:param type="parTxRTLAlign" val="r"/>
                          </dgm:alg>
                        </dgm:if>
                        <dgm:else name="Name144">
                          <dgm:alg type="tx">
                            <dgm:param type="txAnchorVert" val="t"/>
                            <dgm:param type="parTxLTRAlign" val="l"/>
                            <dgm:param type="parTxRTLAlign" val="l"/>
                          </dgm:alg>
                        </dgm:else>
                      </dgm:choose>
                    </dgm:if>
                    <dgm:else name="Name145">
                      <dgm:choose name="Name146">
                        <dgm:if name="Name147" axis="root des" ptType="all node" func="maxDepth" op="gt" val="1">
                          <dgm:alg type="tx">
                            <dgm:param type="txAnchorVert" val="b"/>
                            <dgm:param type="txAnchorVertCh" val="b"/>
                            <dgm:param type="parTxLTRAlign" val="l"/>
                            <dgm:param type="parTxRTLAlign" val="r"/>
                          </dgm:alg>
                        </dgm:if>
                        <dgm:else name="Name14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49">
                    <dgm:if name="Name150" func="var" arg="dir" op="equ" val="norm">
                      <dgm:constrLst>
                        <dgm:constr type="rMarg"/>
                        <dgm:constr type="tMarg"/>
                        <dgm:constr type="bMarg"/>
                      </dgm:constrLst>
                    </dgm:if>
                    <dgm:else name="Name151">
                      <dgm:constrLst>
                        <dgm:constr type="lMarg"/>
                        <dgm:constr type="tMarg"/>
                        <dgm:constr type="bMarg"/>
                      </dgm:constrLst>
                    </dgm:else>
                  </dgm:choose>
                  <dgm:ruleLst>
                    <dgm:rule type="primFontSz" val="5" fact="NaN" max="NaN"/>
                  </dgm:ruleLst>
                </dgm:layoutNode>
              </dgm:forEach>
              <dgm:forEach name="Name152" axis="ch" ptType="node" st="2" cnt="1">
                <dgm:layoutNode name="bullet5b" styleLbl="node1">
                  <dgm:alg type="sp"/>
                  <dgm:shape xmlns:r="http://schemas.openxmlformats.org/officeDocument/2006/relationships" type="ellipse" r:blip="">
                    <dgm:adjLst/>
                  </dgm:shape>
                  <dgm:presOf/>
                  <dgm:constrLst/>
                  <dgm:ruleLst/>
                </dgm:layoutNode>
                <dgm:layoutNode name="textBox5b" styleLbl="revTx">
                  <dgm:varLst>
                    <dgm:bulletEnabled val="1"/>
                  </dgm:varLst>
                  <dgm:choose name="Name153">
                    <dgm:if name="Name154" func="var" arg="dir" op="equ" val="norm">
                      <dgm:choose name="Name155">
                        <dgm:if name="Name156" axis="root des" ptType="all node" func="maxDepth" op="gt" val="1">
                          <dgm:alg type="tx">
                            <dgm:param type="txAnchorVert" val="t"/>
                            <dgm:param type="parTxLTRAlign" val="l"/>
                            <dgm:param type="parTxRTLAlign" val="r"/>
                          </dgm:alg>
                        </dgm:if>
                        <dgm:else name="Name157">
                          <dgm:alg type="tx">
                            <dgm:param type="txAnchorVert" val="t"/>
                            <dgm:param type="parTxLTRAlign" val="l"/>
                            <dgm:param type="parTxRTLAlign" val="l"/>
                          </dgm:alg>
                        </dgm:else>
                      </dgm:choose>
                    </dgm:if>
                    <dgm:else name="Name158">
                      <dgm:choose name="Name159">
                        <dgm:if name="Name160" axis="root des" ptType="all node" func="maxDepth" op="gt" val="1">
                          <dgm:alg type="tx">
                            <dgm:param type="txAnchorVert" val="b"/>
                            <dgm:param type="txAnchorVertCh" val="b"/>
                            <dgm:param type="parTxLTRAlign" val="l"/>
                            <dgm:param type="parTxRTLAlign" val="r"/>
                          </dgm:alg>
                        </dgm:if>
                        <dgm:else name="Name16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62">
                    <dgm:if name="Name163" func="var" arg="dir" op="equ" val="norm">
                      <dgm:constrLst>
                        <dgm:constr type="rMarg"/>
                        <dgm:constr type="tMarg"/>
                        <dgm:constr type="bMarg"/>
                      </dgm:constrLst>
                    </dgm:if>
                    <dgm:else name="Name164">
                      <dgm:constrLst>
                        <dgm:constr type="lMarg"/>
                        <dgm:constr type="tMarg"/>
                        <dgm:constr type="bMarg"/>
                      </dgm:constrLst>
                    </dgm:else>
                  </dgm:choose>
                  <dgm:ruleLst>
                    <dgm:rule type="primFontSz" val="5" fact="NaN" max="NaN"/>
                  </dgm:ruleLst>
                </dgm:layoutNode>
              </dgm:forEach>
              <dgm:forEach name="Name165" axis="ch" ptType="node" st="3" cnt="1">
                <dgm:layoutNode name="bullet5c" styleLbl="node1">
                  <dgm:alg type="sp"/>
                  <dgm:shape xmlns:r="http://schemas.openxmlformats.org/officeDocument/2006/relationships" type="ellipse" r:blip="">
                    <dgm:adjLst/>
                  </dgm:shape>
                  <dgm:presOf/>
                  <dgm:constrLst/>
                  <dgm:ruleLst/>
                </dgm:layoutNode>
                <dgm:layoutNode name="textBox5c" styleLbl="revTx">
                  <dgm:varLst>
                    <dgm:bulletEnabled val="1"/>
                  </dgm:varLst>
                  <dgm:choose name="Name166">
                    <dgm:if name="Name167" func="var" arg="dir" op="equ" val="norm">
                      <dgm:choose name="Name168">
                        <dgm:if name="Name169" axis="root des" ptType="all node" func="maxDepth" op="gt" val="1">
                          <dgm:alg type="tx">
                            <dgm:param type="txAnchorVert" val="t"/>
                            <dgm:param type="parTxLTRAlign" val="l"/>
                            <dgm:param type="parTxRTLAlign" val="r"/>
                          </dgm:alg>
                        </dgm:if>
                        <dgm:else name="Name170">
                          <dgm:alg type="tx">
                            <dgm:param type="txAnchorVert" val="t"/>
                            <dgm:param type="parTxLTRAlign" val="l"/>
                            <dgm:param type="parTxRTLAlign" val="l"/>
                          </dgm:alg>
                        </dgm:else>
                      </dgm:choose>
                    </dgm:if>
                    <dgm:else name="Name171">
                      <dgm:choose name="Name172">
                        <dgm:if name="Name173" axis="root des" ptType="all node" func="maxDepth" op="gt" val="1">
                          <dgm:alg type="tx">
                            <dgm:param type="txAnchorVert" val="b"/>
                            <dgm:param type="txAnchorVertCh" val="b"/>
                            <dgm:param type="parTxLTRAlign" val="l"/>
                            <dgm:param type="parTxRTLAlign" val="r"/>
                          </dgm:alg>
                        </dgm:if>
                        <dgm:else name="Name174">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75">
                    <dgm:if name="Name176" func="var" arg="dir" op="equ" val="norm">
                      <dgm:constrLst>
                        <dgm:constr type="rMarg"/>
                        <dgm:constr type="tMarg"/>
                        <dgm:constr type="bMarg"/>
                      </dgm:constrLst>
                    </dgm:if>
                    <dgm:else name="Name177">
                      <dgm:constrLst>
                        <dgm:constr type="lMarg"/>
                        <dgm:constr type="tMarg"/>
                        <dgm:constr type="bMarg"/>
                      </dgm:constrLst>
                    </dgm:else>
                  </dgm:choose>
                  <dgm:ruleLst>
                    <dgm:rule type="primFontSz" val="5" fact="NaN" max="NaN"/>
                  </dgm:ruleLst>
                </dgm:layoutNode>
              </dgm:forEach>
              <dgm:forEach name="Name178" axis="ch" ptType="node" st="4" cnt="1">
                <dgm:layoutNode name="bullet5d" styleLbl="node1">
                  <dgm:alg type="sp"/>
                  <dgm:shape xmlns:r="http://schemas.openxmlformats.org/officeDocument/2006/relationships" type="ellipse" r:blip="">
                    <dgm:adjLst/>
                  </dgm:shape>
                  <dgm:presOf/>
                  <dgm:constrLst/>
                  <dgm:ruleLst/>
                </dgm:layoutNode>
                <dgm:layoutNode name="textBox5d" styleLbl="revTx">
                  <dgm:varLst>
                    <dgm:bulletEnabled val="1"/>
                  </dgm:varLst>
                  <dgm:choose name="Name179">
                    <dgm:if name="Name180" func="var" arg="dir" op="equ" val="norm">
                      <dgm:choose name="Name181">
                        <dgm:if name="Name182" axis="root des" ptType="all node" func="maxDepth" op="gt" val="1">
                          <dgm:alg type="tx">
                            <dgm:param type="txAnchorVert" val="t"/>
                            <dgm:param type="parTxLTRAlign" val="l"/>
                            <dgm:param type="parTxRTLAlign" val="r"/>
                          </dgm:alg>
                        </dgm:if>
                        <dgm:else name="Name183">
                          <dgm:alg type="tx">
                            <dgm:param type="txAnchorVert" val="t"/>
                            <dgm:param type="parTxLTRAlign" val="l"/>
                            <dgm:param type="parTxRTLAlign" val="l"/>
                          </dgm:alg>
                        </dgm:else>
                      </dgm:choose>
                    </dgm:if>
                    <dgm:else name="Name184">
                      <dgm:choose name="Name185">
                        <dgm:if name="Name186" axis="root des" ptType="all node" func="maxDepth" op="gt" val="1">
                          <dgm:alg type="tx">
                            <dgm:param type="txAnchorVert" val="b"/>
                            <dgm:param type="txAnchorVertCh" val="b"/>
                            <dgm:param type="parTxLTRAlign" val="l"/>
                            <dgm:param type="parTxRTLAlign" val="r"/>
                          </dgm:alg>
                        </dgm:if>
                        <dgm:else name="Name187">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88">
                    <dgm:if name="Name189" func="var" arg="dir" op="equ" val="norm">
                      <dgm:constrLst>
                        <dgm:constr type="rMarg"/>
                        <dgm:constr type="tMarg"/>
                        <dgm:constr type="bMarg"/>
                      </dgm:constrLst>
                    </dgm:if>
                    <dgm:else name="Name190">
                      <dgm:constrLst>
                        <dgm:constr type="lMarg"/>
                        <dgm:constr type="tMarg"/>
                        <dgm:constr type="bMarg"/>
                      </dgm:constrLst>
                    </dgm:else>
                  </dgm:choose>
                  <dgm:ruleLst>
                    <dgm:rule type="primFontSz" val="5" fact="NaN" max="NaN"/>
                  </dgm:ruleLst>
                </dgm:layoutNode>
              </dgm:forEach>
              <dgm:forEach name="Name191" axis="ch" ptType="node" st="5" cnt="1">
                <dgm:layoutNode name="bullet5e" styleLbl="node1">
                  <dgm:alg type="sp"/>
                  <dgm:shape xmlns:r="http://schemas.openxmlformats.org/officeDocument/2006/relationships" type="ellipse" r:blip="">
                    <dgm:adjLst/>
                  </dgm:shape>
                  <dgm:presOf/>
                  <dgm:constrLst/>
                  <dgm:ruleLst/>
                </dgm:layoutNode>
                <dgm:layoutNode name="textBox5e" styleLbl="revTx">
                  <dgm:varLst>
                    <dgm:bulletEnabled val="1"/>
                  </dgm:varLst>
                  <dgm:choose name="Name192">
                    <dgm:if name="Name193" func="var" arg="dir" op="equ" val="norm">
                      <dgm:choose name="Name194">
                        <dgm:if name="Name195" axis="root des" ptType="all node" func="maxDepth" op="gt" val="1">
                          <dgm:alg type="tx">
                            <dgm:param type="txAnchorVert" val="t"/>
                            <dgm:param type="parTxLTRAlign" val="l"/>
                            <dgm:param type="parTxRTLAlign" val="r"/>
                          </dgm:alg>
                        </dgm:if>
                        <dgm:else name="Name196">
                          <dgm:alg type="tx">
                            <dgm:param type="txAnchorVert" val="t"/>
                            <dgm:param type="parTxLTRAlign" val="l"/>
                            <dgm:param type="parTxRTLAlign" val="l"/>
                          </dgm:alg>
                        </dgm:else>
                      </dgm:choose>
                    </dgm:if>
                    <dgm:else name="Name197">
                      <dgm:choose name="Name198">
                        <dgm:if name="Name199" axis="root des" ptType="all node" func="maxDepth" op="gt" val="1">
                          <dgm:alg type="tx">
                            <dgm:param type="txAnchorVert" val="b"/>
                            <dgm:param type="txAnchorVertCh" val="b"/>
                            <dgm:param type="parTxLTRAlign" val="l"/>
                            <dgm:param type="parTxRTLAlign" val="r"/>
                          </dgm:alg>
                        </dgm:if>
                        <dgm:else name="Name200">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1">
                    <dgm:if name="Name202" func="var" arg="dir" op="equ" val="norm">
                      <dgm:constrLst>
                        <dgm:constr type="rMarg"/>
                        <dgm:constr type="tMarg"/>
                        <dgm:constr type="bMarg"/>
                      </dgm:constrLst>
                    </dgm:if>
                    <dgm:else name="Name203">
                      <dgm:constrLst>
                        <dgm:constr type="lMarg"/>
                        <dgm:constr type="tMarg"/>
                        <dgm:constr type="bMarg"/>
                      </dgm:constrLst>
                    </dgm:else>
                  </dgm:choose>
                  <dgm:ruleLst>
                    <dgm:rule type="primFontSz" val="5" fact="NaN" max="NaN"/>
                  </dgm:ruleLst>
                </dgm:layoutNode>
              </dgm:forEach>
            </dgm:layoutNode>
          </dgm:else>
        </dgm:choose>
      </dgm:if>
      <dgm:else name="Name204"/>
    </dgm:choose>
  </dgm:layoutNode>
</dgm:layoutDef>
</file>

<file path=ppt/diagrams/layout3.xml><?xml version="1.0" encoding="utf-8"?>
<dgm:layoutDef xmlns:dgm="http://schemas.openxmlformats.org/drawingml/2006/diagram" xmlns:a="http://schemas.openxmlformats.org/drawingml/2006/main" uniqueId="urn:microsoft.com/office/officeart/2005/8/layout/radial4">
  <dgm:title val=""/>
  <dgm:desc val=""/>
  <dgm:catLst>
    <dgm:cat type="relationship" pri="19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t modelId="11"/>
        <dgm:pt modelId="12"/>
      </dgm:ptLst>
      <dgm:cxnLst>
        <dgm:cxn modelId="2" srcId="0" destId="1" srcOrd="0" destOrd="0"/>
        <dgm:cxn modelId="15" srcId="1" destId="11" srcOrd="0" destOrd="0"/>
        <dgm:cxn modelId="16" srcId="1" destId="12" srcOrd="1"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0"/>
              <dgm:param type="spanAng" val="360"/>
              <dgm:param type="ctrShpMap" val="fNode"/>
            </dgm:alg>
          </dgm:if>
          <dgm:else name="Name4">
            <dgm:choose name="Name5">
              <dgm:if name="Name6" axis="ch ch" ptType="node node" st="1 1" cnt="1 0" func="cnt" op="lte" val="3">
                <dgm:alg type="cycle">
                  <dgm:param type="stAng" val="-55"/>
                  <dgm:param type="spanAng" val="110"/>
                  <dgm:param type="ctrShpMap" val="fNode"/>
                </dgm:alg>
              </dgm:if>
              <dgm:else name="Name7">
                <dgm:choose name="Name8">
                  <dgm:if name="Name9" axis="ch ch" ptType="node node" st="1 1" cnt="1 0" func="cnt" op="equ" val="4">
                    <dgm:alg type="cycle">
                      <dgm:param type="stAng" val="-75"/>
                      <dgm:param type="spanAng" val="150"/>
                      <dgm:param type="ctrShpMap" val="fNode"/>
                    </dgm:alg>
                  </dgm:if>
                  <dgm:else name="Name10">
                    <dgm:alg type="cycle">
                      <dgm:param type="stAng" val="-90"/>
                      <dgm:param type="spanAng" val="180"/>
                      <dgm:param type="ctrShpMap" val="fNode"/>
                    </dgm:alg>
                  </dgm:else>
                </dgm:choose>
              </dgm:else>
            </dgm:choose>
          </dgm:else>
        </dgm:choose>
      </dgm:if>
      <dgm:else name="Name11">
        <dgm:choose name="Name12">
          <dgm:if name="Name13" axis="ch ch" ptType="node node" st="1 1" cnt="1 0" func="cnt" op="lte" val="1">
            <dgm:alg type="cycle">
              <dgm:param type="stAng" val="0"/>
              <dgm:param type="spanAng" val="-360"/>
              <dgm:param type="ctrShpMap" val="fNode"/>
            </dgm:alg>
          </dgm:if>
          <dgm:else name="Name14">
            <dgm:choose name="Name15">
              <dgm:if name="Name16" axis="ch ch" ptType="node node" st="1 1" cnt="1 0" func="cnt" op="lte" val="3">
                <dgm:alg type="cycle">
                  <dgm:param type="stAng" val="55"/>
                  <dgm:param type="spanAng" val="-110"/>
                  <dgm:param type="ctrShpMap" val="fNode"/>
                </dgm:alg>
              </dgm:if>
              <dgm:else name="Name17">
                <dgm:choose name="Name18">
                  <dgm:if name="Name19" axis="ch ch" ptType="node node" st="1 1" cnt="1 0" func="cnt" op="equ" val="4">
                    <dgm:alg type="cycle">
                      <dgm:param type="stAng" val="75"/>
                      <dgm:param type="spanAng" val="-150"/>
                      <dgm:param type="ctrShpMap" val="fNode"/>
                    </dgm:alg>
                  </dgm:if>
                  <dgm:else name="Name20">
                    <dgm:alg type="cycle">
                      <dgm:param type="stAng" val="90"/>
                      <dgm:param type="spanAng" val="-180"/>
                      <dgm:param type="ctrShpMap" val="fNode"/>
                    </dgm:alg>
                  </dgm:else>
                </dgm:choose>
              </dgm:else>
            </dgm:choose>
          </dgm:else>
        </dgm:choose>
      </dgm:else>
    </dgm:choose>
    <dgm:shape xmlns:r="http://schemas.openxmlformats.org/officeDocument/2006/relationships" r:blip="">
      <dgm:adjLst/>
    </dgm:shape>
    <dgm:presOf/>
    <dgm:constrLst>
      <dgm:constr type="w" for="ch" forName="centerShape" refType="w"/>
      <dgm:constr type="w" for="ch" forName="node" refType="w" refFor="ch" refForName="centerShape" fact="0.95"/>
      <dgm:constr type="h" for="ch" forName="parTrans" refType="w" refFor="ch" refForName="centerShape" fact="0.285"/>
      <dgm:constr type="sp" refType="w" refFor="ch" refForName="centerShape" op="equ" fact="0.23"/>
      <dgm:constr type="sibSp" refType="w" refFor="ch" refForName="node" fact="0.1"/>
      <dgm:constr type="primFontSz" for="ch" forName="node" op="equ"/>
    </dgm:constrLst>
    <dgm:choose name="Name21">
      <dgm:if name="Name22" axis="ch ch" ptType="node node" st="1 1" cnt="1 0" func="cnt" op="lte" val="5">
        <dgm:ruleLst>
          <dgm:rule type="w" for="ch" forName="centerShape" val="NaN" fact="0.27" max="NaN"/>
        </dgm:ruleLst>
      </dgm:if>
      <dgm:else name="Name23">
        <dgm:ruleLst>
          <dgm:rule type="w" for="ch" forName="centerShape" val="NaN" fact="0.27" max="NaN"/>
          <dgm:rule type="w" for="ch" forName="node" val="NaN" fact="0.7" max="NaN"/>
        </dgm:ruleLst>
      </dgm:else>
    </dgm:choose>
    <dgm:forEach name="Name24" axis="ch" ptType="node" cnt="1">
      <dgm:layoutNode name="centerShape" styleLbl="node0">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 type="primFontSz" val="65"/>
          <dgm:constr type="h" refType="w"/>
        </dgm:constrLst>
        <dgm:ruleLst>
          <dgm:rule type="primFontSz" val="5" fact="NaN" max="NaN"/>
        </dgm:ruleLst>
      </dgm:layoutNode>
      <dgm:forEach name="Name25" axis="ch">
        <dgm:forEach name="Name26" axis="self" ptType="parTrans">
          <dgm:layoutNode name="parTrans" styleLbl="bgSibTrans2D1">
            <dgm:alg type="conn">
              <dgm:param type="begPts" val="auto"/>
              <dgm:param type="endPts" val="ctr"/>
              <dgm:param type="endSty" val="noArr"/>
              <dgm:param type="begSty" val="arr"/>
            </dgm:alg>
            <dgm:shape xmlns:r="http://schemas.openxmlformats.org/officeDocument/2006/relationships" type="conn" r:blip="">
              <dgm:adjLst/>
            </dgm:shape>
            <dgm:presOf axis="self"/>
            <dgm:constrLst>
              <dgm:constr type="begPad" refType="connDist" fact="0.055"/>
              <dgm:constr type="endPad"/>
            </dgm:constrLst>
            <dgm:ruleLst/>
          </dgm:layoutNode>
        </dgm:forEach>
        <dgm:forEach name="Name27" axis="self" ptType="node">
          <dgm:layoutNode name="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h" refType="w" fact="0.8"/>
              <dgm:constr type="tMarg" refType="primFontSz" fact="0.15"/>
              <dgm:constr type="bMarg" refType="primFontSz" fact="0.15"/>
              <dgm:constr type="lMarg" refType="primFontSz" fact="0.15"/>
              <dgm:constr type="rMarg" refType="primFontSz" fact="0.15"/>
            </dgm:constrLst>
            <dgm:ruleLst>
              <dgm:rule type="primFontSz" val="5" fact="NaN" max="NaN"/>
            </dgm:ruleLst>
          </dgm:layoutNod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D7BE20D-CB14-8844-9173-C552AE73F19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51EDE35C-F558-6242-8965-1565DF50BDA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F9E70BC-6925-E94A-AAC1-D294E80F76E0}" type="datetimeFigureOut">
              <a:rPr lang="en-US" smtClean="0"/>
              <a:t>9/13/19</a:t>
            </a:fld>
            <a:endParaRPr lang="en-US"/>
          </a:p>
        </p:txBody>
      </p:sp>
      <p:sp>
        <p:nvSpPr>
          <p:cNvPr id="4" name="Footer Placeholder 3">
            <a:extLst>
              <a:ext uri="{FF2B5EF4-FFF2-40B4-BE49-F238E27FC236}">
                <a16:creationId xmlns:a16="http://schemas.microsoft.com/office/drawing/2014/main" id="{451748C8-FFDD-CE4B-905D-5E7338561E3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29A1CE9B-4344-1A4E-881B-2FDEF8B903A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3111D8A-B6BA-DC40-A1B8-724BAAF53149}" type="slidenum">
              <a:rPr lang="en-US" smtClean="0"/>
              <a:t>‹#›</a:t>
            </a:fld>
            <a:endParaRPr lang="en-US"/>
          </a:p>
        </p:txBody>
      </p:sp>
    </p:spTree>
    <p:extLst>
      <p:ext uri="{BB962C8B-B14F-4D97-AF65-F5344CB8AC3E}">
        <p14:creationId xmlns:p14="http://schemas.microsoft.com/office/powerpoint/2010/main" val="1715005769"/>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13T14:58:18.332"/>
    </inkml:context>
    <inkml:brush xml:id="br0">
      <inkml:brushProperty name="width" value="0.04286" units="cm"/>
      <inkml:brushProperty name="height" value="0.04286" units="cm"/>
    </inkml:brush>
  </inkml:definitions>
  <inkml:trace contextRef="#ctx0" brushRef="#br0">67 21 7984,'-22'0'-235,"1"0"1,5 0 0,8 0-794,16 0 1028,8 0 0,-4-9 0,-3-3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13T14:58:18.332"/>
    </inkml:context>
    <inkml:brush xml:id="br0">
      <inkml:brushProperty name="width" value="0.04286" units="cm"/>
      <inkml:brushProperty name="height" value="0.04286" units="cm"/>
    </inkml:brush>
  </inkml:definitions>
  <inkml:trace contextRef="#ctx0" brushRef="#br0">67 21 7984,'-22'0'-235,"1"0"1,5 0 0,8 0-794,16 0 1028,8 0 0,-4-9 0,-3-3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13T14:58:18.332"/>
    </inkml:context>
    <inkml:brush xml:id="br0">
      <inkml:brushProperty name="width" value="0.04286" units="cm"/>
      <inkml:brushProperty name="height" value="0.04286" units="cm"/>
    </inkml:brush>
  </inkml:definitions>
  <inkml:trace contextRef="#ctx0" brushRef="#br0">67 21 7984,'-22'0'-235,"1"0"1,5 0 0,8 0-794,16 0 1028,8 0 0,-4-9 0,-3-3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13T14:58:18.332"/>
    </inkml:context>
    <inkml:brush xml:id="br0">
      <inkml:brushProperty name="width" value="0.04286" units="cm"/>
      <inkml:brushProperty name="height" value="0.04286" units="cm"/>
    </inkml:brush>
  </inkml:definitions>
  <inkml:trace contextRef="#ctx0" brushRef="#br0">67 21 7984,'-22'0'-235,"1"0"1,5 0 0,8 0-794,16 0 1028,8 0 0,-4-9 0,-3-3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13T14:58:18.332"/>
    </inkml:context>
    <inkml:brush xml:id="br0">
      <inkml:brushProperty name="width" value="0.04286" units="cm"/>
      <inkml:brushProperty name="height" value="0.04286" units="cm"/>
    </inkml:brush>
  </inkml:definitions>
  <inkml:trace contextRef="#ctx0" brushRef="#br0">67 21 7984,'-22'0'-235,"1"0"1,5 0 0,8 0-794,16 0 1028,8 0 0,-4-9 0,-3-3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8B173B7-D6A5-EB4E-99B0-ACBC667C1C94}" type="datetimeFigureOut">
              <a:rPr lang="en-US" smtClean="0"/>
              <a:t>9/13/19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264639-5F6C-4B49-935E-60E82D5F767F}" type="slidenum">
              <a:rPr lang="en-US" smtClean="0"/>
              <a:t>‹#›</a:t>
            </a:fld>
            <a:endParaRPr lang="en-US"/>
          </a:p>
        </p:txBody>
      </p:sp>
    </p:spTree>
    <p:extLst>
      <p:ext uri="{BB962C8B-B14F-4D97-AF65-F5344CB8AC3E}">
        <p14:creationId xmlns:p14="http://schemas.microsoft.com/office/powerpoint/2010/main" val="38269675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Shape 5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 name="Shape 5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dirty="0"/>
              <a:t>Traditional  research program now embracing and learning data science to harness the potential of access to unprecedented volumes of clinical and high-density, high through-put systems biology data </a:t>
            </a:r>
          </a:p>
          <a:p>
            <a:pPr marL="0" lvl="0" indent="0">
              <a:spcBef>
                <a:spcPts val="0"/>
              </a:spcBef>
              <a:spcAft>
                <a:spcPts val="0"/>
              </a:spcAft>
              <a:buNone/>
            </a:pPr>
            <a:endParaRPr lang="en-US" dirty="0"/>
          </a:p>
          <a:p>
            <a:pPr marL="0" lvl="0" indent="0">
              <a:spcBef>
                <a:spcPts val="0"/>
              </a:spcBef>
              <a:spcAft>
                <a:spcPts val="0"/>
              </a:spcAft>
              <a:buNone/>
            </a:pPr>
            <a:r>
              <a:rPr lang="en-US" dirty="0"/>
              <a:t>End user – learn, build relationships, thank and inspire</a:t>
            </a:r>
          </a:p>
          <a:p>
            <a:pPr marL="0" lvl="0" indent="0">
              <a:spcBef>
                <a:spcPts val="0"/>
              </a:spcBef>
              <a:spcAft>
                <a:spcPts val="0"/>
              </a:spcAft>
              <a:buNone/>
            </a:pPr>
            <a:endParaRPr lang="en-US" dirty="0"/>
          </a:p>
          <a:p>
            <a:pPr marL="0" lvl="0" indent="0">
              <a:spcBef>
                <a:spcPts val="0"/>
              </a:spcBef>
              <a:spcAft>
                <a:spcPts val="0"/>
              </a:spcAft>
              <a:buNone/>
            </a:pPr>
            <a:r>
              <a:rPr lang="en-US" dirty="0"/>
              <a:t>The challenge that we focus on</a:t>
            </a:r>
          </a:p>
          <a:p>
            <a:pPr marL="0" lvl="0" indent="0">
              <a:spcBef>
                <a:spcPts val="0"/>
              </a:spcBef>
              <a:spcAft>
                <a:spcPts val="0"/>
              </a:spcAft>
              <a:buNone/>
            </a:pPr>
            <a:endParaRPr lang="en-US" dirty="0"/>
          </a:p>
          <a:p>
            <a:pPr marL="0" lvl="0" indent="0">
              <a:spcBef>
                <a:spcPts val="0"/>
              </a:spcBef>
              <a:spcAft>
                <a:spcPts val="0"/>
              </a:spcAft>
              <a:buNone/>
            </a:pPr>
            <a:r>
              <a:rPr lang="en-US" dirty="0"/>
              <a:t>Our core purpose- improving outcomes of transplant recipients with ultimate goal of one transplant for life</a:t>
            </a:r>
          </a:p>
          <a:p>
            <a:pPr marL="0" lvl="0" indent="0">
              <a:spcBef>
                <a:spcPts val="0"/>
              </a:spcBef>
              <a:spcAft>
                <a:spcPts val="0"/>
              </a:spcAft>
              <a:buNone/>
            </a:pPr>
            <a:endParaRPr lang="en-US" dirty="0"/>
          </a:p>
          <a:p>
            <a:pPr marL="0" lvl="0" indent="0">
              <a:spcBef>
                <a:spcPts val="0"/>
              </a:spcBef>
              <a:spcAft>
                <a:spcPts val="0"/>
              </a:spcAft>
              <a:buNone/>
            </a:pPr>
            <a:r>
              <a:rPr lang="en-US" dirty="0"/>
              <a:t>]</a:t>
            </a:r>
          </a:p>
          <a:p>
            <a:pPr marL="0" lvl="0" indent="0">
              <a:spcBef>
                <a:spcPts val="0"/>
              </a:spcBef>
              <a:spcAft>
                <a:spcPts val="0"/>
              </a:spcAft>
              <a:buNone/>
            </a:pPr>
            <a:endParaRPr lang="en-US" dirty="0"/>
          </a:p>
        </p:txBody>
      </p:sp>
    </p:spTree>
    <p:extLst>
      <p:ext uri="{BB962C8B-B14F-4D97-AF65-F5344CB8AC3E}">
        <p14:creationId xmlns:p14="http://schemas.microsoft.com/office/powerpoint/2010/main" val="34361642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7264639-5F6C-4B49-935E-60E82D5F767F}" type="slidenum">
              <a:rPr lang="en-US" smtClean="0"/>
              <a:t>11</a:t>
            </a:fld>
            <a:endParaRPr lang="en-US"/>
          </a:p>
        </p:txBody>
      </p:sp>
    </p:spTree>
    <p:extLst>
      <p:ext uri="{BB962C8B-B14F-4D97-AF65-F5344CB8AC3E}">
        <p14:creationId xmlns:p14="http://schemas.microsoft.com/office/powerpoint/2010/main" val="31460744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Become fluent in the essentials</a:t>
            </a:r>
          </a:p>
          <a:p>
            <a:endParaRPr lang="en-US" dirty="0"/>
          </a:p>
          <a:p>
            <a:r>
              <a:rPr lang="en-US" dirty="0"/>
              <a:t>Docker</a:t>
            </a:r>
          </a:p>
          <a:p>
            <a:r>
              <a:rPr lang="en-US" dirty="0"/>
              <a:t>Pick and learn tools but stay nimble</a:t>
            </a:r>
          </a:p>
        </p:txBody>
      </p:sp>
      <p:sp>
        <p:nvSpPr>
          <p:cNvPr id="4" name="Slide Number Placeholder 3"/>
          <p:cNvSpPr>
            <a:spLocks noGrp="1"/>
          </p:cNvSpPr>
          <p:nvPr>
            <p:ph type="sldNum" sz="quarter" idx="5"/>
          </p:nvPr>
        </p:nvSpPr>
        <p:spPr/>
        <p:txBody>
          <a:bodyPr/>
          <a:lstStyle/>
          <a:p>
            <a:fld id="{A7264639-5F6C-4B49-935E-60E82D5F767F}" type="slidenum">
              <a:rPr lang="en-US" smtClean="0"/>
              <a:t>12</a:t>
            </a:fld>
            <a:endParaRPr lang="en-US"/>
          </a:p>
        </p:txBody>
      </p:sp>
    </p:spTree>
    <p:extLst>
      <p:ext uri="{BB962C8B-B14F-4D97-AF65-F5344CB8AC3E}">
        <p14:creationId xmlns:p14="http://schemas.microsoft.com/office/powerpoint/2010/main" val="13331492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8A7ECD4-41EB-994B-8FFD-5BDF0D624E9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495314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Marc Overcash, Jeff Weaver, Kendra Little</a:t>
            </a:r>
          </a:p>
          <a:p>
            <a:endParaRPr lang="en-US" dirty="0"/>
          </a:p>
          <a:p>
            <a:r>
              <a:rPr lang="en-US" dirty="0"/>
              <a:t>Timeline: TDM was envisioned ~ 2010, construction</a:t>
            </a:r>
            <a:r>
              <a:rPr lang="en-US" baseline="0" dirty="0"/>
              <a:t> began 2012, first report published 2013</a:t>
            </a:r>
          </a:p>
          <a:p>
            <a:r>
              <a:rPr lang="en-US" baseline="0" dirty="0"/>
              <a:t>Team members: </a:t>
            </a:r>
          </a:p>
          <a:p>
            <a:r>
              <a:rPr lang="en-US" baseline="0" dirty="0"/>
              <a:t>Then = 2 technical leads (healthcare/university), ETL analyst, business/data analyst, DBA, PM</a:t>
            </a:r>
          </a:p>
          <a:p>
            <a:r>
              <a:rPr lang="en-US" baseline="0" dirty="0"/>
              <a:t>Now = business/data analyst, ETL analyst</a:t>
            </a:r>
            <a:endParaRPr lang="en-US" dirty="0"/>
          </a:p>
          <a:p>
            <a:r>
              <a:rPr lang="en-US" baseline="0" dirty="0"/>
              <a:t>Priorities/business rules managed by multidisciplinary governance group (Epi, ID, Surgeons, Physicians)</a:t>
            </a: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85715265-30A9-424B-B93A-0004A2B63AB4}" type="slidenum">
              <a:rPr lang="en-US" smtClean="0"/>
              <a:t>16</a:t>
            </a:fld>
            <a:endParaRPr lang="en-US" dirty="0"/>
          </a:p>
        </p:txBody>
      </p:sp>
    </p:spTree>
    <p:extLst>
      <p:ext uri="{BB962C8B-B14F-4D97-AF65-F5344CB8AC3E}">
        <p14:creationId xmlns:p14="http://schemas.microsoft.com/office/powerpoint/2010/main" val="19717972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Marc Overcash, Jeff Weaver, Kendra Little</a:t>
            </a:r>
          </a:p>
          <a:p>
            <a:endParaRPr lang="en-US" dirty="0"/>
          </a:p>
          <a:p>
            <a:r>
              <a:rPr lang="en-US" dirty="0"/>
              <a:t>Timeline: TDM was envisioned ~ 2010, construction</a:t>
            </a:r>
            <a:r>
              <a:rPr lang="en-US" baseline="0" dirty="0"/>
              <a:t> began 2012, first report published 2013</a:t>
            </a:r>
          </a:p>
          <a:p>
            <a:r>
              <a:rPr lang="en-US" baseline="0" dirty="0"/>
              <a:t>Team members: </a:t>
            </a:r>
          </a:p>
          <a:p>
            <a:r>
              <a:rPr lang="en-US" baseline="0" dirty="0"/>
              <a:t>Then = 2 technical leads (healthcare/university), ETL analyst, business/data analyst, DBA, PM</a:t>
            </a:r>
          </a:p>
          <a:p>
            <a:r>
              <a:rPr lang="en-US" baseline="0" dirty="0"/>
              <a:t>Now = business/data analyst, ETL analyst</a:t>
            </a:r>
            <a:endParaRPr lang="en-US" dirty="0"/>
          </a:p>
          <a:p>
            <a:r>
              <a:rPr lang="en-US" baseline="0" dirty="0"/>
              <a:t>Priorities/business rules managed by multidisciplinary governance group (Epi, ID, Surgeons, Physicians)</a:t>
            </a: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85715265-30A9-424B-B93A-0004A2B63AB4}" type="slidenum">
              <a:rPr lang="en-US" smtClean="0"/>
              <a:t>17</a:t>
            </a:fld>
            <a:endParaRPr lang="en-US" dirty="0"/>
          </a:p>
        </p:txBody>
      </p:sp>
    </p:spTree>
    <p:extLst>
      <p:ext uri="{BB962C8B-B14F-4D97-AF65-F5344CB8AC3E}">
        <p14:creationId xmlns:p14="http://schemas.microsoft.com/office/powerpoint/2010/main" val="11787669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
        <p:nvSpPr>
          <p:cNvPr id="170" name="Google Shape;170;p2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spcBef>
                <a:spcPts val="0"/>
              </a:spcBef>
              <a:spcAft>
                <a:spcPts val="0"/>
              </a:spcAft>
              <a:buClr>
                <a:schemeClr val="dk1"/>
              </a:buClr>
              <a:buSzPts val="1400"/>
              <a:buFont typeface="Arial"/>
              <a:buNone/>
            </a:pPr>
            <a:r>
              <a:rPr lang="en-US">
                <a:solidFill>
                  <a:schemeClr val="dk1"/>
                </a:solidFill>
              </a:rPr>
              <a:t>GMK: next we assess our local data at Emory Hosp. In the left panel, we have our inclusion criteria and we included only the patients with primary kidney transplant and who were operated in Emory and between the period of 2005-2018 and were adults at the time of transplant.</a:t>
            </a:r>
            <a:endParaRPr>
              <a:solidFill>
                <a:schemeClr val="dk1"/>
              </a:solidFill>
            </a:endParaRPr>
          </a:p>
          <a:p>
            <a:pPr marL="457200" lvl="0" indent="-228600" algn="l" rtl="0">
              <a:spcBef>
                <a:spcPts val="0"/>
              </a:spcBef>
              <a:spcAft>
                <a:spcPts val="0"/>
              </a:spcAft>
              <a:buSzPts val="1400"/>
              <a:buNone/>
            </a:pPr>
            <a:r>
              <a:rPr lang="en-US">
                <a:solidFill>
                  <a:schemeClr val="dk1"/>
                </a:solidFill>
              </a:rPr>
              <a:t>In the right panel we have our study flow diagram for Emory. The Emory cohort included ~3843 patients and we narrowed it down by filtering it on the earlier mentioned inclusion criteria. here our primary focus was on cmv neg recipients particularly of high risk population whether they received bela or tac.So final study population is 339 cmv negative kidney transplant patients, of which 208 received belatacept and 106 received tacrolimus.</a:t>
            </a:r>
            <a:endParaRPr>
              <a:solidFill>
                <a:schemeClr val="dk1"/>
              </a:solidFill>
            </a:endParaRPr>
          </a:p>
          <a:p>
            <a:pPr marL="457200" lvl="0" indent="-228600" algn="l" rtl="0">
              <a:spcBef>
                <a:spcPts val="0"/>
              </a:spcBef>
              <a:spcAft>
                <a:spcPts val="0"/>
              </a:spcAft>
              <a:buClr>
                <a:schemeClr val="dk1"/>
              </a:buClr>
              <a:buSzPts val="1400"/>
              <a:buFont typeface="Arial"/>
              <a:buNone/>
            </a:pPr>
            <a:endParaRPr>
              <a:solidFill>
                <a:schemeClr val="dk1"/>
              </a:solidFill>
            </a:endParaRPr>
          </a:p>
          <a:p>
            <a:pPr marL="0" lvl="0" indent="0" algn="l" rtl="0">
              <a:lnSpc>
                <a:spcPct val="100000"/>
              </a:lnSpc>
              <a:spcBef>
                <a:spcPts val="0"/>
              </a:spcBef>
              <a:spcAft>
                <a:spcPts val="0"/>
              </a:spcAft>
              <a:buSzPts val="1400"/>
              <a:buNone/>
            </a:pPr>
            <a:endParaRPr/>
          </a:p>
        </p:txBody>
      </p:sp>
      <p:sp>
        <p:nvSpPr>
          <p:cNvPr id="171" name="Google Shape;171;p29:notes"/>
          <p:cNvSpPr txBox="1">
            <a:spLocks noGrp="1"/>
          </p:cNvSpPr>
          <p:nvPr>
            <p:ph type="sldNum" idx="12"/>
          </p:nvPr>
        </p:nvSpPr>
        <p:spPr>
          <a:xfrm>
            <a:off x="3884612" y="8685212"/>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Calibri"/>
              <a:buNone/>
            </a:pPr>
            <a:fld id="{00000000-1234-1234-1234-123412341234}" type="slidenum">
              <a:rPr lang="en-US"/>
              <a:t>20</a:t>
            </a:fld>
            <a:endParaRPr sz="1400">
              <a:latin typeface="Arial"/>
              <a:ea typeface="Arial"/>
              <a:cs typeface="Arial"/>
              <a:sym typeface="Arial"/>
            </a:endParaRPr>
          </a:p>
        </p:txBody>
      </p:sp>
    </p:spTree>
    <p:extLst>
      <p:ext uri="{BB962C8B-B14F-4D97-AF65-F5344CB8AC3E}">
        <p14:creationId xmlns:p14="http://schemas.microsoft.com/office/powerpoint/2010/main" val="1080129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7264639-5F6C-4B49-935E-60E82D5F767F}" type="slidenum">
              <a:rPr lang="en-US" smtClean="0"/>
              <a:t>21</a:t>
            </a:fld>
            <a:endParaRPr lang="en-US"/>
          </a:p>
        </p:txBody>
      </p:sp>
    </p:spTree>
    <p:extLst>
      <p:ext uri="{BB962C8B-B14F-4D97-AF65-F5344CB8AC3E}">
        <p14:creationId xmlns:p14="http://schemas.microsoft.com/office/powerpoint/2010/main" val="24027004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5e928d4bb1_0_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5e928d4bb1_0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812552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p:cNvGrpSpPr/>
        <p:nvPr/>
      </p:nvGrpSpPr>
      <p:grpSpPr>
        <a:xfrm>
          <a:off x="0" y="0"/>
          <a:ext cx="0" cy="0"/>
          <a:chOff x="0" y="0"/>
          <a:chExt cx="0" cy="0"/>
        </a:xfrm>
      </p:grpSpPr>
      <p:sp>
        <p:nvSpPr>
          <p:cNvPr id="519" name="Google Shape;519;g5d768e507c_0_10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400" b="1">
                <a:solidFill>
                  <a:schemeClr val="dk1"/>
                </a:solidFill>
                <a:latin typeface="Calibri"/>
                <a:ea typeface="Calibri"/>
                <a:cs typeface="Calibri"/>
                <a:sym typeface="Calibri"/>
              </a:rPr>
              <a:t>We found that those cells exist within cluster 5 and 15 and are significantly increased in CMV+ healthy subjects</a:t>
            </a:r>
            <a:endParaRPr sz="1400" b="1">
              <a:solidFill>
                <a:schemeClr val="dk1"/>
              </a:solidFill>
              <a:latin typeface="Calibri"/>
              <a:ea typeface="Calibri"/>
              <a:cs typeface="Calibri"/>
              <a:sym typeface="Calibri"/>
            </a:endParaRPr>
          </a:p>
          <a:p>
            <a:pPr marL="0" lvl="0" indent="0" algn="l" rtl="0">
              <a:spcBef>
                <a:spcPts val="0"/>
              </a:spcBef>
              <a:spcAft>
                <a:spcPts val="0"/>
              </a:spcAft>
              <a:buNone/>
            </a:pPr>
            <a:endParaRPr sz="1400" b="1">
              <a:latin typeface="Calibri"/>
              <a:ea typeface="Calibri"/>
              <a:cs typeface="Calibri"/>
              <a:sym typeface="Calibri"/>
            </a:endParaRPr>
          </a:p>
          <a:p>
            <a:pPr marL="0" lvl="0" indent="0" algn="l" rtl="0">
              <a:spcBef>
                <a:spcPts val="0"/>
              </a:spcBef>
              <a:spcAft>
                <a:spcPts val="0"/>
              </a:spcAft>
              <a:buNone/>
            </a:pPr>
            <a:endParaRPr b="1"/>
          </a:p>
        </p:txBody>
      </p:sp>
      <p:sp>
        <p:nvSpPr>
          <p:cNvPr id="520" name="Google Shape;520;g5d768e507c_0_10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287505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7264639-5F6C-4B49-935E-60E82D5F767F}" type="slidenum">
              <a:rPr lang="en-US" smtClean="0"/>
              <a:t>2</a:t>
            </a:fld>
            <a:endParaRPr lang="en-US"/>
          </a:p>
        </p:txBody>
      </p:sp>
    </p:spTree>
    <p:extLst>
      <p:ext uri="{BB962C8B-B14F-4D97-AF65-F5344CB8AC3E}">
        <p14:creationId xmlns:p14="http://schemas.microsoft.com/office/powerpoint/2010/main" val="468666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7264639-5F6C-4B49-935E-60E82D5F767F}" type="slidenum">
              <a:rPr lang="en-US" smtClean="0"/>
              <a:t>3</a:t>
            </a:fld>
            <a:endParaRPr lang="en-US"/>
          </a:p>
        </p:txBody>
      </p:sp>
    </p:spTree>
    <p:extLst>
      <p:ext uri="{BB962C8B-B14F-4D97-AF65-F5344CB8AC3E}">
        <p14:creationId xmlns:p14="http://schemas.microsoft.com/office/powerpoint/2010/main" val="27248832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Let</a:t>
            </a:r>
            <a:r>
              <a:rPr lang="en-US" baseline="0" dirty="0"/>
              <a:t> me tell you a little bit about Kidney Transplantation</a:t>
            </a:r>
          </a:p>
          <a:p>
            <a:endParaRPr lang="en-US" baseline="0" dirty="0"/>
          </a:p>
          <a:p>
            <a:r>
              <a:rPr lang="en-US" baseline="0" dirty="0"/>
              <a:t>Goal not a transplant talk but a discussion of how we at Emory can transform care delivery- perfecting care delivery, innovation to advance what is possible – not antithetical but synergistic</a:t>
            </a:r>
          </a:p>
          <a:p>
            <a:r>
              <a:rPr lang="en-US" baseline="0" dirty="0"/>
              <a:t>Teach the least about transplant -</a:t>
            </a:r>
          </a:p>
          <a:p>
            <a:endParaRPr lang="en-US" baseline="0" dirty="0"/>
          </a:p>
          <a:p>
            <a:r>
              <a:rPr lang="en-US" baseline="0" dirty="0"/>
              <a:t>So what is the problem</a:t>
            </a:r>
          </a:p>
          <a:p>
            <a:endParaRPr lang="en-US" baseline="0" dirty="0"/>
          </a:p>
          <a:p>
            <a:r>
              <a:rPr lang="en-US" dirty="0"/>
              <a:t>opt</a:t>
            </a:r>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44EE82DA-AA87-384F-B11A-1B8C673D62E9}" type="slidenum">
              <a:rPr kumimoji="0" lang="en-US" sz="1400" b="0" i="0" u="none" strike="noStrike" kern="0" cap="none" spc="0" normalizeH="0" baseline="0" noProof="0" smtClean="0">
                <a:ln>
                  <a:noFill/>
                </a:ln>
                <a:solidFill>
                  <a:srgbClr val="000000"/>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5</a:t>
            </a:fld>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7966884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b="0" i="0" kern="1200" baseline="0" dirty="0">
                <a:solidFill>
                  <a:schemeClr val="tx1"/>
                </a:solidFill>
                <a:effectLst/>
                <a:latin typeface="+mn-lt"/>
                <a:ea typeface="+mn-ea"/>
                <a:cs typeface="+mn-cs"/>
              </a:rPr>
              <a:t>&gt;200,000 , 30,000 organs</a:t>
            </a:r>
          </a:p>
          <a:p>
            <a:r>
              <a:rPr lang="en-US" sz="1200" b="0" i="0" kern="1200" baseline="0" dirty="0">
                <a:solidFill>
                  <a:schemeClr val="tx1"/>
                </a:solidFill>
                <a:effectLst/>
                <a:latin typeface="+mn-lt"/>
                <a:ea typeface="+mn-ea"/>
                <a:cs typeface="+mn-cs"/>
              </a:rPr>
              <a:t>But sad fact </a:t>
            </a:r>
          </a:p>
          <a:p>
            <a:r>
              <a:rPr lang="en-US" sz="1200" b="0" i="0" kern="1200" baseline="0" dirty="0">
                <a:solidFill>
                  <a:schemeClr val="tx1"/>
                </a:solidFill>
                <a:effectLst/>
                <a:latin typeface="+mn-lt"/>
                <a:ea typeface="+mn-ea"/>
                <a:cs typeface="+mn-cs"/>
              </a:rPr>
              <a:t>Unlikely he will have transplant for life with normal life span</a:t>
            </a:r>
          </a:p>
          <a:p>
            <a:endParaRPr lang="en-US" sz="1200" b="0" i="0" kern="1200" baseline="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C8A7ECD4-41EB-994B-8FFD-5BDF0D624E9D}" type="slidenum">
              <a:rPr kumimoji="0" lang="en-US" sz="1400" b="0" i="0" u="none" strike="noStrike" kern="0" cap="none" spc="0" normalizeH="0" baseline="0" noProof="0" smtClean="0">
                <a:ln>
                  <a:noFill/>
                </a:ln>
                <a:solidFill>
                  <a:srgbClr val="000000"/>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6</a:t>
            </a:fld>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11176390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3884613" y="8685213"/>
            <a:ext cx="2971800" cy="457200"/>
          </a:xfrm>
          <a:prstGeom prst="rect">
            <a:avLst/>
          </a:prstGeom>
          <a:ln/>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9987AD66-5DD4-4980-9DC3-87D539849103}" type="slidenum">
              <a:rPr kumimoji="0" lang="en-US" sz="1400" b="0" i="0" u="none" strike="noStrike" kern="0" cap="none" spc="0" normalizeH="0" baseline="0" noProof="0">
                <a:ln>
                  <a:noFill/>
                </a:ln>
                <a:solidFill>
                  <a:prstClr val="black"/>
                </a:solidFill>
                <a:effectLst/>
                <a:uLnTx/>
                <a:uFillTx/>
                <a:latin typeface="Calibri"/>
                <a:cs typeface="Arial"/>
                <a:sym typeface="Arial"/>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7</a:t>
            </a:fld>
            <a:endParaRPr kumimoji="0" lang="en-US" sz="1400" b="0" i="0" u="none" strike="noStrike" kern="0" cap="none" spc="0" normalizeH="0" baseline="0" noProof="0">
              <a:ln>
                <a:noFill/>
              </a:ln>
              <a:solidFill>
                <a:prstClr val="black"/>
              </a:solidFill>
              <a:effectLst/>
              <a:uLnTx/>
              <a:uFillTx/>
              <a:latin typeface="Calibri"/>
              <a:cs typeface="Arial"/>
              <a:sym typeface="Arial"/>
            </a:endParaRPr>
          </a:p>
        </p:txBody>
      </p:sp>
      <p:sp>
        <p:nvSpPr>
          <p:cNvPr id="2293762" name="Rectangle 1"/>
          <p:cNvSpPr>
            <a:spLocks noGrp="1" noRot="1" noChangeAspect="1" noChangeArrowheads="1" noTextEdit="1"/>
          </p:cNvSpPr>
          <p:nvPr>
            <p:ph type="sldImg"/>
          </p:nvPr>
        </p:nvSpPr>
        <p:spPr>
          <a:xfrm>
            <a:off x="685800" y="1143000"/>
            <a:ext cx="5486400" cy="3086100"/>
          </a:xfrm>
          <a:ln/>
        </p:spPr>
      </p:sp>
      <p:sp>
        <p:nvSpPr>
          <p:cNvPr id="2293764" name="Rectangle 4"/>
          <p:cNvSpPr>
            <a:spLocks noGrp="1" noChangeArrowheads="1"/>
          </p:cNvSpPr>
          <p:nvPr>
            <p:ph type="body" idx="1"/>
          </p:nvPr>
        </p:nvSpPr>
        <p:spPr/>
        <p:txBody>
          <a:bodyPr/>
          <a:lstStyle/>
          <a:p>
            <a:pPr marL="0" marR="0" lvl="0" indent="0" algn="l" defTabSz="123507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mn-lt"/>
                <a:ea typeface="+mn-ea"/>
                <a:cs typeface="+mn-cs"/>
              </a:rPr>
              <a:t>Let tell about a bit more about the challenge</a:t>
            </a:r>
          </a:p>
          <a:p>
            <a:pPr marL="0" marR="0" lvl="0" indent="0" algn="l" defTabSz="1235075"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mn-lt"/>
              <a:ea typeface="+mn-ea"/>
              <a:cs typeface="+mn-cs"/>
            </a:endParaRPr>
          </a:p>
          <a:p>
            <a:pPr marL="0" marR="0" lvl="0" indent="0" algn="l" defTabSz="123507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mn-lt"/>
                <a:ea typeface="+mn-ea"/>
                <a:cs typeface="+mn-cs"/>
              </a:rPr>
              <a:t>For transplants to work patients need to adhere to life-long-multi-drug immunosuppressive regimens-  In most cases they take three drugs for life.</a:t>
            </a:r>
          </a:p>
          <a:p>
            <a:pPr marL="0" marR="0" lvl="0" indent="0" algn="l" defTabSz="1235075"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mn-lt"/>
              <a:ea typeface="+mn-ea"/>
              <a:cs typeface="+mn-cs"/>
            </a:endParaRPr>
          </a:p>
          <a:p>
            <a:pPr marL="0" marR="0" lvl="0" indent="0" algn="l" defTabSz="123507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mn-lt"/>
                <a:ea typeface="+mn-ea"/>
                <a:cs typeface="+mn-cs"/>
              </a:rPr>
              <a:t>Cornerstone are </a:t>
            </a:r>
            <a:r>
              <a:rPr kumimoji="0" lang="en-US" sz="1200" b="0" i="0" u="none" strike="noStrike" kern="1200" cap="none" spc="0" normalizeH="0" baseline="0" noProof="0" dirty="0" err="1">
                <a:ln>
                  <a:noFill/>
                </a:ln>
                <a:solidFill>
                  <a:prstClr val="black"/>
                </a:solidFill>
                <a:effectLst/>
                <a:uLnTx/>
                <a:uFillTx/>
                <a:latin typeface="+mn-lt"/>
                <a:ea typeface="+mn-ea"/>
                <a:cs typeface="+mn-cs"/>
              </a:rPr>
              <a:t>cyclosporin</a:t>
            </a:r>
            <a:r>
              <a:rPr kumimoji="0" lang="en-US" sz="1200" b="0" i="0" u="none" strike="noStrike" kern="1200" cap="none" spc="0" normalizeH="0" baseline="0" noProof="0" dirty="0">
                <a:ln>
                  <a:noFill/>
                </a:ln>
                <a:solidFill>
                  <a:prstClr val="black"/>
                </a:solidFill>
                <a:effectLst/>
                <a:uLnTx/>
                <a:uFillTx/>
                <a:latin typeface="+mn-lt"/>
                <a:ea typeface="+mn-ea"/>
                <a:cs typeface="+mn-cs"/>
              </a:rPr>
              <a:t> –type drugs</a:t>
            </a:r>
          </a:p>
          <a:p>
            <a:pPr marL="0" marR="0" lvl="0" indent="0" algn="l" defTabSz="1235075"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mn-lt"/>
              <a:ea typeface="+mn-ea"/>
              <a:cs typeface="+mn-cs"/>
            </a:endParaRPr>
          </a:p>
          <a:p>
            <a:pPr marL="0" marR="0" lvl="0" indent="0" algn="l" defTabSz="123507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mn-lt"/>
                <a:ea typeface="+mn-ea"/>
                <a:cs typeface="+mn-cs"/>
              </a:rPr>
              <a:t>powerful lifelong multi-drug immunosuppressive regimens such as these. Virtually all renal transplant recipients on some variation of regimen shown here</a:t>
            </a:r>
          </a:p>
          <a:p>
            <a:pPr marL="0" marR="0" lvl="0" indent="0" algn="l" defTabSz="1235075"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mn-lt"/>
              <a:ea typeface="+mn-ea"/>
              <a:cs typeface="+mn-cs"/>
            </a:endParaRPr>
          </a:p>
          <a:p>
            <a:pPr marL="0" marR="0" lvl="0" indent="0" algn="l" defTabSz="123507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mn-lt"/>
                <a:ea typeface="+mn-ea"/>
                <a:cs typeface="+mn-cs"/>
              </a:rPr>
              <a:t>Mainstay of are the </a:t>
            </a:r>
            <a:r>
              <a:rPr kumimoji="0" lang="en-US" sz="1200" b="0" i="0" u="none" strike="noStrike" kern="1200" cap="none" spc="0" normalizeH="0" baseline="0" noProof="0" dirty="0" err="1">
                <a:ln>
                  <a:noFill/>
                </a:ln>
                <a:solidFill>
                  <a:prstClr val="black"/>
                </a:solidFill>
                <a:effectLst/>
                <a:uLnTx/>
                <a:uFillTx/>
                <a:latin typeface="+mn-lt"/>
                <a:ea typeface="+mn-ea"/>
                <a:cs typeface="+mn-cs"/>
              </a:rPr>
              <a:t>calcineurin</a:t>
            </a:r>
            <a:r>
              <a:rPr kumimoji="0" lang="en-US" sz="1200" b="0" i="0" u="none" strike="noStrike" kern="1200" cap="none" spc="0" normalizeH="0" baseline="0" noProof="0" dirty="0">
                <a:ln>
                  <a:noFill/>
                </a:ln>
                <a:solidFill>
                  <a:prstClr val="black"/>
                </a:solidFill>
                <a:effectLst/>
                <a:uLnTx/>
                <a:uFillTx/>
                <a:latin typeface="+mn-lt"/>
                <a:ea typeface="+mn-ea"/>
                <a:cs typeface="+mn-cs"/>
              </a:rPr>
              <a:t>-inhibitors </a:t>
            </a:r>
            <a:r>
              <a:rPr kumimoji="0" lang="en-US" sz="1200" b="0" i="0" u="none" strike="noStrike" kern="1200" cap="none" spc="0" normalizeH="0" baseline="0" noProof="0" dirty="0" err="1">
                <a:ln>
                  <a:noFill/>
                </a:ln>
                <a:solidFill>
                  <a:prstClr val="black"/>
                </a:solidFill>
                <a:effectLst/>
                <a:uLnTx/>
                <a:uFillTx/>
                <a:latin typeface="+mn-lt"/>
                <a:ea typeface="+mn-ea"/>
                <a:cs typeface="+mn-cs"/>
              </a:rPr>
              <a:t>tacromilus</a:t>
            </a:r>
            <a:r>
              <a:rPr kumimoji="0" lang="en-US" sz="1200" b="0" i="0" u="none" strike="noStrike" kern="1200" cap="none" spc="0" normalizeH="0" baseline="0" noProof="0" dirty="0">
                <a:ln>
                  <a:noFill/>
                </a:ln>
                <a:solidFill>
                  <a:prstClr val="black"/>
                </a:solidFill>
                <a:effectLst/>
                <a:uLnTx/>
                <a:uFillTx/>
                <a:latin typeface="+mn-lt"/>
                <a:ea typeface="+mn-ea"/>
                <a:cs typeface="+mn-cs"/>
              </a:rPr>
              <a:t> and </a:t>
            </a:r>
            <a:r>
              <a:rPr kumimoji="0" lang="en-US" sz="1200" b="0" i="0" u="none" strike="noStrike" kern="1200" cap="none" spc="0" normalizeH="0" baseline="0" noProof="0" dirty="0" err="1">
                <a:ln>
                  <a:noFill/>
                </a:ln>
                <a:solidFill>
                  <a:prstClr val="black"/>
                </a:solidFill>
                <a:effectLst/>
                <a:uLnTx/>
                <a:uFillTx/>
                <a:latin typeface="+mn-lt"/>
                <a:ea typeface="+mn-ea"/>
                <a:cs typeface="+mn-cs"/>
              </a:rPr>
              <a:t>cyclo</a:t>
            </a:r>
            <a:r>
              <a:rPr kumimoji="0" lang="en-US" sz="1200" b="0" i="0" u="none" strike="noStrike" kern="1200" cap="none" spc="0" normalizeH="0" baseline="0" noProof="0" dirty="0">
                <a:ln>
                  <a:noFill/>
                </a:ln>
                <a:solidFill>
                  <a:prstClr val="black"/>
                </a:solidFill>
                <a:effectLst/>
                <a:uLnTx/>
                <a:uFillTx/>
                <a:latin typeface="+mn-lt"/>
                <a:ea typeface="+mn-ea"/>
                <a:cs typeface="+mn-cs"/>
              </a:rPr>
              <a:t> and for some </a:t>
            </a:r>
            <a:r>
              <a:rPr kumimoji="0" lang="en-US" sz="1200" b="0" i="0" u="none" strike="noStrike" kern="1200" cap="none" spc="0" normalizeH="0" baseline="0" noProof="0" dirty="0" err="1">
                <a:ln>
                  <a:noFill/>
                </a:ln>
                <a:solidFill>
                  <a:prstClr val="black"/>
                </a:solidFill>
                <a:effectLst/>
                <a:uLnTx/>
                <a:uFillTx/>
                <a:latin typeface="+mn-lt"/>
                <a:ea typeface="+mn-ea"/>
                <a:cs typeface="+mn-cs"/>
              </a:rPr>
              <a:t>sirolimus</a:t>
            </a:r>
            <a:endParaRPr kumimoji="0" lang="en-US" sz="1200" b="0" i="0" u="none" strike="noStrike" kern="1200" cap="none" spc="0" normalizeH="0" baseline="0" noProof="0" dirty="0">
              <a:ln>
                <a:noFill/>
              </a:ln>
              <a:solidFill>
                <a:prstClr val="black"/>
              </a:solidFill>
              <a:effectLst/>
              <a:uLnTx/>
              <a:uFillTx/>
              <a:latin typeface="+mn-lt"/>
              <a:ea typeface="+mn-ea"/>
              <a:cs typeface="+mn-cs"/>
            </a:endParaRPr>
          </a:p>
          <a:p>
            <a:pPr marL="0" marR="0" lvl="0" indent="0" algn="l" defTabSz="123507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mn-lt"/>
                <a:ea typeface="+mn-ea"/>
                <a:cs typeface="+mn-cs"/>
              </a:rPr>
              <a:t>While steroid use is decreasing majority of renal </a:t>
            </a:r>
            <a:r>
              <a:rPr kumimoji="0" lang="en-US" sz="1200" b="0" i="0" u="none" strike="noStrike" kern="1200" cap="none" spc="0" normalizeH="0" baseline="0" noProof="0" dirty="0" err="1">
                <a:ln>
                  <a:noFill/>
                </a:ln>
                <a:solidFill>
                  <a:prstClr val="black"/>
                </a:solidFill>
                <a:effectLst/>
                <a:uLnTx/>
                <a:uFillTx/>
                <a:latin typeface="+mn-lt"/>
                <a:ea typeface="+mn-ea"/>
                <a:cs typeface="+mn-cs"/>
              </a:rPr>
              <a:t>tx</a:t>
            </a:r>
            <a:r>
              <a:rPr kumimoji="0" lang="en-US" sz="1200" b="0" i="0" u="none" strike="noStrike" kern="1200" cap="none" spc="0" normalizeH="0" baseline="0" noProof="0" dirty="0">
                <a:ln>
                  <a:noFill/>
                </a:ln>
                <a:solidFill>
                  <a:prstClr val="black"/>
                </a:solidFill>
                <a:effectLst/>
                <a:uLnTx/>
                <a:uFillTx/>
                <a:latin typeface="+mn-lt"/>
                <a:ea typeface="+mn-ea"/>
                <a:cs typeface="+mn-cs"/>
              </a:rPr>
              <a:t> recipients in US are treated with steroids</a:t>
            </a:r>
          </a:p>
          <a:p>
            <a:endParaRPr lang="en-US" dirty="0"/>
          </a:p>
        </p:txBody>
      </p:sp>
    </p:spTree>
    <p:extLst>
      <p:ext uri="{BB962C8B-B14F-4D97-AF65-F5344CB8AC3E}">
        <p14:creationId xmlns:p14="http://schemas.microsoft.com/office/powerpoint/2010/main" val="33196985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Achilles heal are drugs </a:t>
            </a:r>
          </a:p>
          <a:p>
            <a:r>
              <a:rPr lang="en-US" dirty="0"/>
              <a:t>Who need what? </a:t>
            </a:r>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C8A7ECD4-41EB-994B-8FFD-5BDF0D624E9D}" type="slidenum">
              <a:rPr kumimoji="0" lang="en-US" sz="1400" b="0" i="0" u="none" strike="noStrike" kern="0" cap="none" spc="0" normalizeH="0" baseline="0" noProof="0" smtClean="0">
                <a:ln>
                  <a:noFill/>
                </a:ln>
                <a:solidFill>
                  <a:srgbClr val="000000"/>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8</a:t>
            </a:fld>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2342989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8A7ECD4-41EB-994B-8FFD-5BDF0D624E9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0976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 Adoption of Belatacept</a:t>
            </a:r>
            <a:r>
              <a:rPr lang="en-US" baseline="0" dirty="0"/>
              <a:t> has led to improved kidney function, shown here. The Y axis is a measure of kidney function, and as you can appreciate, Belatacept based therapies preserve kidney function, while it is well appreciated that calcineurin inhibitors progressively cause scarring and fibrosis of the kidney. Additionally, there were similar improvements in cholesterol, blood pressure, and other parameters, leading to lower incidence of heart attack, stroke and diabetes. The hope is that due to these benefits, we will finally see an improvement in the long term outcomes of transplanted patients, that they will live for longer, with a healthy kidney.</a:t>
            </a:r>
            <a:endParaRPr lang="en-US" dirty="0"/>
          </a:p>
          <a:p>
            <a:endParaRPr lang="en-US" dirty="0"/>
          </a:p>
        </p:txBody>
      </p:sp>
      <p:sp>
        <p:nvSpPr>
          <p:cNvPr id="4" name="Slide Number Placeholder 3"/>
          <p:cNvSpPr>
            <a:spLocks noGrp="1"/>
          </p:cNvSpPr>
          <p:nvPr>
            <p:ph type="sldNum" sz="quarter" idx="10"/>
          </p:nvPr>
        </p:nvSpPr>
        <p:spPr/>
        <p:txBody>
          <a:bodyPr/>
          <a:lstStyle/>
          <a:p>
            <a:fld id="{191933FE-07FA-554D-81F4-8AB227706C95}" type="slidenum">
              <a:rPr lang="en-US" smtClean="0"/>
              <a:t>10</a:t>
            </a:fld>
            <a:endParaRPr lang="en-US"/>
          </a:p>
        </p:txBody>
      </p:sp>
    </p:spTree>
    <p:extLst>
      <p:ext uri="{BB962C8B-B14F-4D97-AF65-F5344CB8AC3E}">
        <p14:creationId xmlns:p14="http://schemas.microsoft.com/office/powerpoint/2010/main" val="18527671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4212D4-7B2C-A64D-A258-973E78D7DE2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3DACA42-CAC2-414D-ACF4-A9616362994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D0E661A-DE41-E842-9DBA-12FFEBEA82CE}"/>
              </a:ext>
            </a:extLst>
          </p:cNvPr>
          <p:cNvSpPr>
            <a:spLocks noGrp="1"/>
          </p:cNvSpPr>
          <p:nvPr>
            <p:ph type="dt" sz="half" idx="10"/>
          </p:nvPr>
        </p:nvSpPr>
        <p:spPr/>
        <p:txBody>
          <a:bodyPr/>
          <a:lstStyle/>
          <a:p>
            <a:fld id="{C99D9CF3-B3B0-0142-801A-C3260821C8A9}" type="datetimeFigureOut">
              <a:rPr lang="en-US" smtClean="0"/>
              <a:t>9/13/19</a:t>
            </a:fld>
            <a:endParaRPr lang="en-US"/>
          </a:p>
        </p:txBody>
      </p:sp>
      <p:sp>
        <p:nvSpPr>
          <p:cNvPr id="5" name="Footer Placeholder 4">
            <a:extLst>
              <a:ext uri="{FF2B5EF4-FFF2-40B4-BE49-F238E27FC236}">
                <a16:creationId xmlns:a16="http://schemas.microsoft.com/office/drawing/2014/main" id="{B3D53F3A-DA85-6141-9039-83865D1E53B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F8855D0-95E4-184C-8FDE-A9991683CD86}"/>
              </a:ext>
            </a:extLst>
          </p:cNvPr>
          <p:cNvSpPr>
            <a:spLocks noGrp="1"/>
          </p:cNvSpPr>
          <p:nvPr>
            <p:ph type="sldNum" sz="quarter" idx="12"/>
          </p:nvPr>
        </p:nvSpPr>
        <p:spPr/>
        <p:txBody>
          <a:bodyPr/>
          <a:lstStyle/>
          <a:p>
            <a:fld id="{D084DC21-B9A6-8849-A510-5791C93E23A6}" type="slidenum">
              <a:rPr lang="en-US" smtClean="0"/>
              <a:t>‹#›</a:t>
            </a:fld>
            <a:endParaRPr lang="en-US"/>
          </a:p>
        </p:txBody>
      </p:sp>
    </p:spTree>
    <p:extLst>
      <p:ext uri="{BB962C8B-B14F-4D97-AF65-F5344CB8AC3E}">
        <p14:creationId xmlns:p14="http://schemas.microsoft.com/office/powerpoint/2010/main" val="456039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7F8A8D-4E7E-0E41-BCDD-5A92D944BAC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74D84B1-A177-F04C-BDE9-E386BA2C764E}"/>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9878ABD-3069-B140-AE8C-F88D4391A0EA}"/>
              </a:ext>
            </a:extLst>
          </p:cNvPr>
          <p:cNvSpPr>
            <a:spLocks noGrp="1"/>
          </p:cNvSpPr>
          <p:nvPr>
            <p:ph type="dt" sz="half" idx="10"/>
          </p:nvPr>
        </p:nvSpPr>
        <p:spPr/>
        <p:txBody>
          <a:bodyPr/>
          <a:lstStyle/>
          <a:p>
            <a:fld id="{C99D9CF3-B3B0-0142-801A-C3260821C8A9}" type="datetimeFigureOut">
              <a:rPr lang="en-US" smtClean="0"/>
              <a:t>9/13/19</a:t>
            </a:fld>
            <a:endParaRPr lang="en-US"/>
          </a:p>
        </p:txBody>
      </p:sp>
      <p:sp>
        <p:nvSpPr>
          <p:cNvPr id="5" name="Footer Placeholder 4">
            <a:extLst>
              <a:ext uri="{FF2B5EF4-FFF2-40B4-BE49-F238E27FC236}">
                <a16:creationId xmlns:a16="http://schemas.microsoft.com/office/drawing/2014/main" id="{7FDD6AE3-309D-BE4E-9C92-53E20AAF64B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64B7904-6488-A648-927D-E85270F22A00}"/>
              </a:ext>
            </a:extLst>
          </p:cNvPr>
          <p:cNvSpPr>
            <a:spLocks noGrp="1"/>
          </p:cNvSpPr>
          <p:nvPr>
            <p:ph type="sldNum" sz="quarter" idx="12"/>
          </p:nvPr>
        </p:nvSpPr>
        <p:spPr/>
        <p:txBody>
          <a:bodyPr/>
          <a:lstStyle/>
          <a:p>
            <a:fld id="{D084DC21-B9A6-8849-A510-5791C93E23A6}" type="slidenum">
              <a:rPr lang="en-US" smtClean="0"/>
              <a:t>‹#›</a:t>
            </a:fld>
            <a:endParaRPr lang="en-US"/>
          </a:p>
        </p:txBody>
      </p:sp>
    </p:spTree>
    <p:extLst>
      <p:ext uri="{BB962C8B-B14F-4D97-AF65-F5344CB8AC3E}">
        <p14:creationId xmlns:p14="http://schemas.microsoft.com/office/powerpoint/2010/main" val="9391701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8AAA77F-CBCD-364B-8FEB-026009225A4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7BF6D91-46D2-7B4A-B756-3F766FAFF808}"/>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47CB9F8-D848-CB4D-AF2E-F833748C23D3}"/>
              </a:ext>
            </a:extLst>
          </p:cNvPr>
          <p:cNvSpPr>
            <a:spLocks noGrp="1"/>
          </p:cNvSpPr>
          <p:nvPr>
            <p:ph type="dt" sz="half" idx="10"/>
          </p:nvPr>
        </p:nvSpPr>
        <p:spPr/>
        <p:txBody>
          <a:bodyPr/>
          <a:lstStyle/>
          <a:p>
            <a:fld id="{C99D9CF3-B3B0-0142-801A-C3260821C8A9}" type="datetimeFigureOut">
              <a:rPr lang="en-US" smtClean="0"/>
              <a:t>9/13/19</a:t>
            </a:fld>
            <a:endParaRPr lang="en-US"/>
          </a:p>
        </p:txBody>
      </p:sp>
      <p:sp>
        <p:nvSpPr>
          <p:cNvPr id="5" name="Footer Placeholder 4">
            <a:extLst>
              <a:ext uri="{FF2B5EF4-FFF2-40B4-BE49-F238E27FC236}">
                <a16:creationId xmlns:a16="http://schemas.microsoft.com/office/drawing/2014/main" id="{459EFDA5-864A-264F-9B68-C49C5F99322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FBF8D9-81C6-5D43-BCD8-4B39EB4F8C35}"/>
              </a:ext>
            </a:extLst>
          </p:cNvPr>
          <p:cNvSpPr>
            <a:spLocks noGrp="1"/>
          </p:cNvSpPr>
          <p:nvPr>
            <p:ph type="sldNum" sz="quarter" idx="12"/>
          </p:nvPr>
        </p:nvSpPr>
        <p:spPr/>
        <p:txBody>
          <a:bodyPr/>
          <a:lstStyle/>
          <a:p>
            <a:fld id="{D084DC21-B9A6-8849-A510-5791C93E23A6}" type="slidenum">
              <a:rPr lang="en-US" smtClean="0"/>
              <a:t>‹#›</a:t>
            </a:fld>
            <a:endParaRPr lang="en-US"/>
          </a:p>
        </p:txBody>
      </p:sp>
    </p:spTree>
    <p:extLst>
      <p:ext uri="{BB962C8B-B14F-4D97-AF65-F5344CB8AC3E}">
        <p14:creationId xmlns:p14="http://schemas.microsoft.com/office/powerpoint/2010/main" val="36507394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Shape 18"/>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19" name="Shape 19"/>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421776870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7"/>
            <a:ext cx="9144000" cy="1655763"/>
          </a:xfrm>
        </p:spPr>
        <p:txBody>
          <a:bodyPr/>
          <a:lstStyle>
            <a:lvl1pPr marL="0" indent="0" algn="ctr">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99D9CF3-B3B0-0142-801A-C3260821C8A9}" type="datetimeFigureOut">
              <a:rPr lang="en-US" smtClean="0"/>
              <a:t>9/13/19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84DC21-B9A6-8849-A510-5791C93E23A6}" type="slidenum">
              <a:rPr lang="en-US" smtClean="0"/>
              <a:t>‹#›</a:t>
            </a:fld>
            <a:endParaRPr lang="en-US"/>
          </a:p>
        </p:txBody>
      </p:sp>
    </p:spTree>
    <p:extLst>
      <p:ext uri="{BB962C8B-B14F-4D97-AF65-F5344CB8AC3E}">
        <p14:creationId xmlns:p14="http://schemas.microsoft.com/office/powerpoint/2010/main" val="29665322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99D9CF3-B3B0-0142-801A-C3260821C8A9}" type="datetimeFigureOut">
              <a:rPr lang="en-US" smtClean="0"/>
              <a:t>9/13/19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84DC21-B9A6-8849-A510-5791C93E23A6}" type="slidenum">
              <a:rPr lang="en-US" smtClean="0"/>
              <a:t>‹#›</a:t>
            </a:fld>
            <a:endParaRPr lang="en-US"/>
          </a:p>
        </p:txBody>
      </p:sp>
    </p:spTree>
    <p:extLst>
      <p:ext uri="{BB962C8B-B14F-4D97-AF65-F5344CB8AC3E}">
        <p14:creationId xmlns:p14="http://schemas.microsoft.com/office/powerpoint/2010/main" val="118207354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1" y="4589464"/>
            <a:ext cx="10515600" cy="1500187"/>
          </a:xfrm>
        </p:spPr>
        <p:txBody>
          <a:bodyPr/>
          <a:lstStyle>
            <a:lvl1pPr marL="0" indent="0">
              <a:buNone/>
              <a:defRPr sz="2400">
                <a:solidFill>
                  <a:schemeClr val="tx1">
                    <a:tint val="75000"/>
                  </a:schemeClr>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99D9CF3-B3B0-0142-801A-C3260821C8A9}" type="datetimeFigureOut">
              <a:rPr lang="en-US" smtClean="0"/>
              <a:t>9/13/19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84DC21-B9A6-8849-A510-5791C93E23A6}" type="slidenum">
              <a:rPr lang="en-US" smtClean="0"/>
              <a:t>‹#›</a:t>
            </a:fld>
            <a:endParaRPr lang="en-US"/>
          </a:p>
        </p:txBody>
      </p:sp>
    </p:spTree>
    <p:extLst>
      <p:ext uri="{BB962C8B-B14F-4D97-AF65-F5344CB8AC3E}">
        <p14:creationId xmlns:p14="http://schemas.microsoft.com/office/powerpoint/2010/main" val="161228041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99D9CF3-B3B0-0142-801A-C3260821C8A9}" type="datetimeFigureOut">
              <a:rPr lang="en-US" smtClean="0"/>
              <a:t>9/13/19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084DC21-B9A6-8849-A510-5791C93E23A6}" type="slidenum">
              <a:rPr lang="en-US" smtClean="0"/>
              <a:t>‹#›</a:t>
            </a:fld>
            <a:endParaRPr lang="en-US"/>
          </a:p>
        </p:txBody>
      </p:sp>
    </p:spTree>
    <p:extLst>
      <p:ext uri="{BB962C8B-B14F-4D97-AF65-F5344CB8AC3E}">
        <p14:creationId xmlns:p14="http://schemas.microsoft.com/office/powerpoint/2010/main" val="162746623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Edit Master text styles</a:t>
            </a:r>
          </a:p>
        </p:txBody>
      </p:sp>
      <p:sp>
        <p:nvSpPr>
          <p:cNvPr id="6" name="Content Placeholder 5"/>
          <p:cNvSpPr>
            <a:spLocks noGrp="1"/>
          </p:cNvSpPr>
          <p:nvPr>
            <p:ph sz="quarter" idx="4"/>
          </p:nvPr>
        </p:nvSpPr>
        <p:spPr>
          <a:xfrm>
            <a:off x="6172201"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99D9CF3-B3B0-0142-801A-C3260821C8A9}" type="datetimeFigureOut">
              <a:rPr lang="en-US" smtClean="0"/>
              <a:t>9/13/19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084DC21-B9A6-8849-A510-5791C93E23A6}" type="slidenum">
              <a:rPr lang="en-US" smtClean="0"/>
              <a:t>‹#›</a:t>
            </a:fld>
            <a:endParaRPr lang="en-US"/>
          </a:p>
        </p:txBody>
      </p:sp>
    </p:spTree>
    <p:extLst>
      <p:ext uri="{BB962C8B-B14F-4D97-AF65-F5344CB8AC3E}">
        <p14:creationId xmlns:p14="http://schemas.microsoft.com/office/powerpoint/2010/main" val="50556869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99D9CF3-B3B0-0142-801A-C3260821C8A9}" type="datetimeFigureOut">
              <a:rPr lang="en-US" smtClean="0"/>
              <a:t>9/13/19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084DC21-B9A6-8849-A510-5791C93E23A6}" type="slidenum">
              <a:rPr lang="en-US" smtClean="0"/>
              <a:t>‹#›</a:t>
            </a:fld>
            <a:endParaRPr lang="en-US"/>
          </a:p>
        </p:txBody>
      </p:sp>
    </p:spTree>
    <p:extLst>
      <p:ext uri="{BB962C8B-B14F-4D97-AF65-F5344CB8AC3E}">
        <p14:creationId xmlns:p14="http://schemas.microsoft.com/office/powerpoint/2010/main" val="121952996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48D3C06-E66D-204A-84D0-FAB416D845F1}" type="datetimeFigureOut">
              <a:rPr lang="en-US" smtClean="0"/>
              <a:t>9/13/19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0000000-1234-1234-1234-123412341234}" type="slidenum">
              <a:rPr lang="en" smtClean="0"/>
              <a:pPr/>
              <a:t>‹#›</a:t>
            </a:fld>
            <a:endParaRPr lang="en"/>
          </a:p>
        </p:txBody>
      </p:sp>
    </p:spTree>
    <p:extLst>
      <p:ext uri="{BB962C8B-B14F-4D97-AF65-F5344CB8AC3E}">
        <p14:creationId xmlns:p14="http://schemas.microsoft.com/office/powerpoint/2010/main" val="29734412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EDACC1-4C4D-5A4C-A6D4-8CA4A0A1C2C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F749728-66B3-E942-9D74-6D8D6704F037}"/>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1063488-5956-5B4C-8394-8078893727FD}"/>
              </a:ext>
            </a:extLst>
          </p:cNvPr>
          <p:cNvSpPr>
            <a:spLocks noGrp="1"/>
          </p:cNvSpPr>
          <p:nvPr>
            <p:ph type="dt" sz="half" idx="10"/>
          </p:nvPr>
        </p:nvSpPr>
        <p:spPr/>
        <p:txBody>
          <a:bodyPr/>
          <a:lstStyle/>
          <a:p>
            <a:fld id="{C99D9CF3-B3B0-0142-801A-C3260821C8A9}" type="datetimeFigureOut">
              <a:rPr lang="en-US" smtClean="0"/>
              <a:t>9/13/19</a:t>
            </a:fld>
            <a:endParaRPr lang="en-US"/>
          </a:p>
        </p:txBody>
      </p:sp>
      <p:sp>
        <p:nvSpPr>
          <p:cNvPr id="5" name="Footer Placeholder 4">
            <a:extLst>
              <a:ext uri="{FF2B5EF4-FFF2-40B4-BE49-F238E27FC236}">
                <a16:creationId xmlns:a16="http://schemas.microsoft.com/office/drawing/2014/main" id="{F3768E3E-D8F4-EC4A-9B68-2D5BD8CA7C4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B4394E9-C9CD-B145-BA55-A4F566FA642A}"/>
              </a:ext>
            </a:extLst>
          </p:cNvPr>
          <p:cNvSpPr>
            <a:spLocks noGrp="1"/>
          </p:cNvSpPr>
          <p:nvPr>
            <p:ph type="sldNum" sz="quarter" idx="12"/>
          </p:nvPr>
        </p:nvSpPr>
        <p:spPr/>
        <p:txBody>
          <a:bodyPr/>
          <a:lstStyle/>
          <a:p>
            <a:fld id="{D084DC21-B9A6-8849-A510-5791C93E23A6}" type="slidenum">
              <a:rPr lang="en-US" smtClean="0"/>
              <a:t>‹#›</a:t>
            </a:fld>
            <a:endParaRPr lang="en-US"/>
          </a:p>
        </p:txBody>
      </p:sp>
    </p:spTree>
    <p:extLst>
      <p:ext uri="{BB962C8B-B14F-4D97-AF65-F5344CB8AC3E}">
        <p14:creationId xmlns:p14="http://schemas.microsoft.com/office/powerpoint/2010/main" val="429440106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6" name="Oval 5"/>
          <p:cNvSpPr>
            <a:spLocks noChangeAspect="1"/>
          </p:cNvSpPr>
          <p:nvPr/>
        </p:nvSpPr>
        <p:spPr>
          <a:xfrm>
            <a:off x="4477063" y="1842295"/>
            <a:ext cx="3366541" cy="3366541"/>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latin typeface="Avenir Book" charset="0"/>
                <a:ea typeface="Avenir Book" charset="0"/>
                <a:cs typeface="Avenir Book" charset="0"/>
              </a:rPr>
              <a:t>Use</a:t>
            </a:r>
            <a:r>
              <a:rPr lang="en-US" sz="3200" baseline="0" dirty="0">
                <a:solidFill>
                  <a:schemeClr val="tx1"/>
                </a:solidFill>
                <a:latin typeface="Avenir Book" charset="0"/>
                <a:ea typeface="Avenir Book" charset="0"/>
                <a:cs typeface="Avenir Book" charset="0"/>
              </a:rPr>
              <a:t> this Circle as the Title</a:t>
            </a:r>
            <a:endParaRPr lang="en-US" sz="3200" dirty="0">
              <a:solidFill>
                <a:schemeClr val="tx1"/>
              </a:solidFill>
              <a:latin typeface="Avenir Book" charset="0"/>
              <a:ea typeface="Avenir Book" charset="0"/>
              <a:cs typeface="Avenir Book" charset="0"/>
            </a:endParaRPr>
          </a:p>
        </p:txBody>
      </p:sp>
      <p:sp>
        <p:nvSpPr>
          <p:cNvPr id="7" name="Content Placeholder 3"/>
          <p:cNvSpPr>
            <a:spLocks noGrp="1"/>
          </p:cNvSpPr>
          <p:nvPr>
            <p:ph sz="half" idx="2"/>
          </p:nvPr>
        </p:nvSpPr>
        <p:spPr>
          <a:xfrm>
            <a:off x="0" y="1"/>
            <a:ext cx="6090835" cy="3394129"/>
          </a:xfrm>
        </p:spPr>
        <p:txBody>
          <a:bodyPr/>
          <a:lstStyle/>
          <a:p>
            <a:pPr marL="228594" marR="0" lvl="0" indent="-228594" algn="l" defTabSz="914377" rtl="0" eaLnBrk="1" fontAlgn="auto" latinLnBrk="0" hangingPunct="1">
              <a:lnSpc>
                <a:spcPct val="90000"/>
              </a:lnSpc>
              <a:spcBef>
                <a:spcPts val="1000"/>
              </a:spcBef>
              <a:spcAft>
                <a:spcPts val="0"/>
              </a:spcAft>
              <a:buClrTx/>
              <a:buSzTx/>
              <a:buFont typeface="Arial"/>
              <a:buNone/>
              <a:tabLst/>
              <a:defRPr/>
            </a:pPr>
            <a:r>
              <a:rPr lang="en-US"/>
              <a:t>Edit Master text styles</a:t>
            </a:r>
          </a:p>
        </p:txBody>
      </p:sp>
      <p:sp>
        <p:nvSpPr>
          <p:cNvPr id="9" name="Content Placeholder 3"/>
          <p:cNvSpPr>
            <a:spLocks noGrp="1"/>
          </p:cNvSpPr>
          <p:nvPr>
            <p:ph sz="half" idx="13"/>
          </p:nvPr>
        </p:nvSpPr>
        <p:spPr>
          <a:xfrm>
            <a:off x="6090833" y="1"/>
            <a:ext cx="6090835" cy="3394129"/>
          </a:xfrm>
        </p:spPr>
        <p:txBody>
          <a:bodyPr/>
          <a:lstStyle/>
          <a:p>
            <a:pPr marL="228594" marR="0" lvl="0" indent="-228594" algn="l" defTabSz="914377" rtl="0" eaLnBrk="1" fontAlgn="auto" latinLnBrk="0" hangingPunct="1">
              <a:lnSpc>
                <a:spcPct val="90000"/>
              </a:lnSpc>
              <a:spcBef>
                <a:spcPts val="1000"/>
              </a:spcBef>
              <a:spcAft>
                <a:spcPts val="0"/>
              </a:spcAft>
              <a:buClrTx/>
              <a:buSzTx/>
              <a:buFont typeface="Arial"/>
              <a:buNone/>
              <a:tabLst/>
              <a:defRPr/>
            </a:pPr>
            <a:r>
              <a:rPr lang="en-US"/>
              <a:t>Edit Master text styles</a:t>
            </a:r>
          </a:p>
        </p:txBody>
      </p:sp>
      <p:sp>
        <p:nvSpPr>
          <p:cNvPr id="10" name="Content Placeholder 3"/>
          <p:cNvSpPr>
            <a:spLocks noGrp="1"/>
          </p:cNvSpPr>
          <p:nvPr>
            <p:ph sz="half" idx="14"/>
          </p:nvPr>
        </p:nvSpPr>
        <p:spPr>
          <a:xfrm>
            <a:off x="0" y="3394130"/>
            <a:ext cx="6090835" cy="3463871"/>
          </a:xfrm>
        </p:spPr>
        <p:txBody>
          <a:bodyPr/>
          <a:lstStyle/>
          <a:p>
            <a:pPr marL="228594" marR="0" lvl="0" indent="-228594" algn="l" defTabSz="914377" rtl="0" eaLnBrk="1" fontAlgn="auto" latinLnBrk="0" hangingPunct="1">
              <a:lnSpc>
                <a:spcPct val="90000"/>
              </a:lnSpc>
              <a:spcBef>
                <a:spcPts val="1000"/>
              </a:spcBef>
              <a:spcAft>
                <a:spcPts val="0"/>
              </a:spcAft>
              <a:buClrTx/>
              <a:buSzTx/>
              <a:buFont typeface="Arial"/>
              <a:buNone/>
              <a:tabLst/>
              <a:defRPr/>
            </a:pPr>
            <a:r>
              <a:rPr lang="en-US"/>
              <a:t>Edit Master text styles</a:t>
            </a:r>
          </a:p>
        </p:txBody>
      </p:sp>
      <p:sp>
        <p:nvSpPr>
          <p:cNvPr id="11" name="Content Placeholder 3"/>
          <p:cNvSpPr>
            <a:spLocks noGrp="1"/>
          </p:cNvSpPr>
          <p:nvPr>
            <p:ph sz="half" idx="15"/>
          </p:nvPr>
        </p:nvSpPr>
        <p:spPr>
          <a:xfrm>
            <a:off x="0" y="1"/>
            <a:ext cx="6090835" cy="3394129"/>
          </a:xfrm>
        </p:spPr>
        <p:txBody>
          <a:bodyPr/>
          <a:lstStyle/>
          <a:p>
            <a:pPr marL="228594" marR="0" lvl="0" indent="-228594" algn="l" defTabSz="914377" rtl="0" eaLnBrk="1" fontAlgn="auto" latinLnBrk="0" hangingPunct="1">
              <a:lnSpc>
                <a:spcPct val="90000"/>
              </a:lnSpc>
              <a:spcBef>
                <a:spcPts val="1000"/>
              </a:spcBef>
              <a:spcAft>
                <a:spcPts val="0"/>
              </a:spcAft>
              <a:buClrTx/>
              <a:buSzTx/>
              <a:buFont typeface="Arial"/>
              <a:buNone/>
              <a:tabLst/>
              <a:defRPr/>
            </a:pPr>
            <a:r>
              <a:rPr lang="en-US"/>
              <a:t>Edit Master text styles</a:t>
            </a:r>
          </a:p>
        </p:txBody>
      </p:sp>
      <p:sp>
        <p:nvSpPr>
          <p:cNvPr id="12" name="Content Placeholder 3"/>
          <p:cNvSpPr>
            <a:spLocks noGrp="1"/>
          </p:cNvSpPr>
          <p:nvPr>
            <p:ph sz="half" idx="16"/>
          </p:nvPr>
        </p:nvSpPr>
        <p:spPr>
          <a:xfrm>
            <a:off x="6090833" y="3394130"/>
            <a:ext cx="6090835" cy="3463871"/>
          </a:xfrm>
        </p:spPr>
        <p:txBody>
          <a:bodyPr/>
          <a:lstStyle/>
          <a:p>
            <a:pPr marL="228594" marR="0" lvl="0" indent="-228594" algn="l" defTabSz="914377" rtl="0" eaLnBrk="1" fontAlgn="auto" latinLnBrk="0" hangingPunct="1">
              <a:lnSpc>
                <a:spcPct val="90000"/>
              </a:lnSpc>
              <a:spcBef>
                <a:spcPts val="1000"/>
              </a:spcBef>
              <a:spcAft>
                <a:spcPts val="0"/>
              </a:spcAft>
              <a:buClrTx/>
              <a:buSzTx/>
              <a:buFont typeface="Arial"/>
              <a:buNone/>
              <a:tabLst/>
              <a:defRPr/>
            </a:pPr>
            <a:r>
              <a:rPr lang="en-US"/>
              <a:t>Edit Master text styles</a:t>
            </a:r>
          </a:p>
        </p:txBody>
      </p:sp>
    </p:spTree>
    <p:extLst>
      <p:ext uri="{BB962C8B-B14F-4D97-AF65-F5344CB8AC3E}">
        <p14:creationId xmlns:p14="http://schemas.microsoft.com/office/powerpoint/2010/main" val="1483172360"/>
      </p:ext>
    </p:extLst>
  </p:cSld>
  <p:clrMapOvr>
    <a:masterClrMapping/>
  </p:clrMapOvr>
  <p:hf sldNum="0"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1"/>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99D9CF3-B3B0-0142-801A-C3260821C8A9}" type="datetimeFigureOut">
              <a:rPr lang="en-US" smtClean="0"/>
              <a:t>9/13/19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084DC21-B9A6-8849-A510-5791C93E23A6}" type="slidenum">
              <a:rPr lang="en-US" smtClean="0"/>
              <a:t>‹#›</a:t>
            </a:fld>
            <a:endParaRPr lang="en-US"/>
          </a:p>
        </p:txBody>
      </p:sp>
    </p:spTree>
    <p:extLst>
      <p:ext uri="{BB962C8B-B14F-4D97-AF65-F5344CB8AC3E}">
        <p14:creationId xmlns:p14="http://schemas.microsoft.com/office/powerpoint/2010/main" val="170234644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6"/>
            <a:ext cx="6172200" cy="4873625"/>
          </a:xfrm>
        </p:spPr>
        <p:txBody>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a:t>Click icon to add picture</a:t>
            </a:r>
          </a:p>
        </p:txBody>
      </p:sp>
      <p:sp>
        <p:nvSpPr>
          <p:cNvPr id="4" name="Text Placeholder 3"/>
          <p:cNvSpPr>
            <a:spLocks noGrp="1"/>
          </p:cNvSpPr>
          <p:nvPr>
            <p:ph type="body" sz="half" idx="2"/>
          </p:nvPr>
        </p:nvSpPr>
        <p:spPr>
          <a:xfrm>
            <a:off x="839788" y="2057401"/>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99D9CF3-B3B0-0142-801A-C3260821C8A9}" type="datetimeFigureOut">
              <a:rPr lang="en-US" smtClean="0"/>
              <a:t>9/13/19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084DC21-B9A6-8849-A510-5791C93E23A6}" type="slidenum">
              <a:rPr lang="en-US" smtClean="0"/>
              <a:t>‹#›</a:t>
            </a:fld>
            <a:endParaRPr lang="en-US"/>
          </a:p>
        </p:txBody>
      </p:sp>
    </p:spTree>
    <p:extLst>
      <p:ext uri="{BB962C8B-B14F-4D97-AF65-F5344CB8AC3E}">
        <p14:creationId xmlns:p14="http://schemas.microsoft.com/office/powerpoint/2010/main" val="54908590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99D9CF3-B3B0-0142-801A-C3260821C8A9}" type="datetimeFigureOut">
              <a:rPr lang="en-US" smtClean="0"/>
              <a:t>9/13/19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84DC21-B9A6-8849-A510-5791C93E23A6}" type="slidenum">
              <a:rPr lang="en-US" smtClean="0"/>
              <a:t>‹#›</a:t>
            </a:fld>
            <a:endParaRPr lang="en-US"/>
          </a:p>
        </p:txBody>
      </p:sp>
    </p:spTree>
    <p:extLst>
      <p:ext uri="{BB962C8B-B14F-4D97-AF65-F5344CB8AC3E}">
        <p14:creationId xmlns:p14="http://schemas.microsoft.com/office/powerpoint/2010/main" val="21977663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6"/>
            <a:ext cx="2628900" cy="5811839"/>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1" y="365126"/>
            <a:ext cx="7734300" cy="581183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99D9CF3-B3B0-0142-801A-C3260821C8A9}" type="datetimeFigureOut">
              <a:rPr lang="en-US" smtClean="0"/>
              <a:t>9/13/19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84DC21-B9A6-8849-A510-5791C93E23A6}" type="slidenum">
              <a:rPr lang="en-US" smtClean="0"/>
              <a:t>‹#›</a:t>
            </a:fld>
            <a:endParaRPr lang="en-US"/>
          </a:p>
        </p:txBody>
      </p:sp>
    </p:spTree>
    <p:extLst>
      <p:ext uri="{BB962C8B-B14F-4D97-AF65-F5344CB8AC3E}">
        <p14:creationId xmlns:p14="http://schemas.microsoft.com/office/powerpoint/2010/main" val="30828752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Shape 18"/>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19" name="Shape 19"/>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0125943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B6D032-22B0-5547-B488-B2BB75AB944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03BDBE2-24CB-B845-A1B4-E8DF88E9640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74DC7320-A503-7A4C-8A9B-3A44AB3C0938}"/>
              </a:ext>
            </a:extLst>
          </p:cNvPr>
          <p:cNvSpPr>
            <a:spLocks noGrp="1"/>
          </p:cNvSpPr>
          <p:nvPr>
            <p:ph type="dt" sz="half" idx="10"/>
          </p:nvPr>
        </p:nvSpPr>
        <p:spPr/>
        <p:txBody>
          <a:bodyPr/>
          <a:lstStyle/>
          <a:p>
            <a:fld id="{C99D9CF3-B3B0-0142-801A-C3260821C8A9}" type="datetimeFigureOut">
              <a:rPr lang="en-US" smtClean="0"/>
              <a:t>9/13/19</a:t>
            </a:fld>
            <a:endParaRPr lang="en-US"/>
          </a:p>
        </p:txBody>
      </p:sp>
      <p:sp>
        <p:nvSpPr>
          <p:cNvPr id="5" name="Footer Placeholder 4">
            <a:extLst>
              <a:ext uri="{FF2B5EF4-FFF2-40B4-BE49-F238E27FC236}">
                <a16:creationId xmlns:a16="http://schemas.microsoft.com/office/drawing/2014/main" id="{AF1FE812-9E73-6B4C-B4A3-15F58C7D54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8D86976-2701-654D-99C8-89F2E431DFE3}"/>
              </a:ext>
            </a:extLst>
          </p:cNvPr>
          <p:cNvSpPr>
            <a:spLocks noGrp="1"/>
          </p:cNvSpPr>
          <p:nvPr>
            <p:ph type="sldNum" sz="quarter" idx="12"/>
          </p:nvPr>
        </p:nvSpPr>
        <p:spPr/>
        <p:txBody>
          <a:bodyPr/>
          <a:lstStyle/>
          <a:p>
            <a:fld id="{D084DC21-B9A6-8849-A510-5791C93E23A6}" type="slidenum">
              <a:rPr lang="en-US" smtClean="0"/>
              <a:t>‹#›</a:t>
            </a:fld>
            <a:endParaRPr lang="en-US"/>
          </a:p>
        </p:txBody>
      </p:sp>
    </p:spTree>
    <p:extLst>
      <p:ext uri="{BB962C8B-B14F-4D97-AF65-F5344CB8AC3E}">
        <p14:creationId xmlns:p14="http://schemas.microsoft.com/office/powerpoint/2010/main" val="39686003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34C023-F62D-824E-BAA9-38D6935A290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1AEBC35-958D-1D4A-A588-FD2583D445C4}"/>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793731A-235D-0341-B0D5-26DFA2BE6DD2}"/>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4E60C08-2E82-1641-A763-59508EB57220}"/>
              </a:ext>
            </a:extLst>
          </p:cNvPr>
          <p:cNvSpPr>
            <a:spLocks noGrp="1"/>
          </p:cNvSpPr>
          <p:nvPr>
            <p:ph type="dt" sz="half" idx="10"/>
          </p:nvPr>
        </p:nvSpPr>
        <p:spPr/>
        <p:txBody>
          <a:bodyPr/>
          <a:lstStyle/>
          <a:p>
            <a:fld id="{C99D9CF3-B3B0-0142-801A-C3260821C8A9}" type="datetimeFigureOut">
              <a:rPr lang="en-US" smtClean="0"/>
              <a:t>9/13/19</a:t>
            </a:fld>
            <a:endParaRPr lang="en-US"/>
          </a:p>
        </p:txBody>
      </p:sp>
      <p:sp>
        <p:nvSpPr>
          <p:cNvPr id="6" name="Footer Placeholder 5">
            <a:extLst>
              <a:ext uri="{FF2B5EF4-FFF2-40B4-BE49-F238E27FC236}">
                <a16:creationId xmlns:a16="http://schemas.microsoft.com/office/drawing/2014/main" id="{93BA73E6-CBEA-9047-A278-0FCE8A5C0C5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AD642F2-4A2C-2A42-A42D-AC67726F79A1}"/>
              </a:ext>
            </a:extLst>
          </p:cNvPr>
          <p:cNvSpPr>
            <a:spLocks noGrp="1"/>
          </p:cNvSpPr>
          <p:nvPr>
            <p:ph type="sldNum" sz="quarter" idx="12"/>
          </p:nvPr>
        </p:nvSpPr>
        <p:spPr/>
        <p:txBody>
          <a:bodyPr/>
          <a:lstStyle/>
          <a:p>
            <a:fld id="{D084DC21-B9A6-8849-A510-5791C93E23A6}" type="slidenum">
              <a:rPr lang="en-US" smtClean="0"/>
              <a:t>‹#›</a:t>
            </a:fld>
            <a:endParaRPr lang="en-US"/>
          </a:p>
        </p:txBody>
      </p:sp>
    </p:spTree>
    <p:extLst>
      <p:ext uri="{BB962C8B-B14F-4D97-AF65-F5344CB8AC3E}">
        <p14:creationId xmlns:p14="http://schemas.microsoft.com/office/powerpoint/2010/main" val="20864175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39C04-6522-5B4F-91D9-88433E96CDC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1C5A3E5-78AA-8A49-B6DC-EEBDA9F2786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6FC8746B-12F9-EA4B-BF26-819D076D3536}"/>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C5713EF-2D6C-A949-9138-1B3AB76E1ED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374661E0-E100-2E41-AFE8-FC58203E7C6E}"/>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C8EA291-186C-D644-BD76-C64D87774DC2}"/>
              </a:ext>
            </a:extLst>
          </p:cNvPr>
          <p:cNvSpPr>
            <a:spLocks noGrp="1"/>
          </p:cNvSpPr>
          <p:nvPr>
            <p:ph type="dt" sz="half" idx="10"/>
          </p:nvPr>
        </p:nvSpPr>
        <p:spPr/>
        <p:txBody>
          <a:bodyPr/>
          <a:lstStyle/>
          <a:p>
            <a:fld id="{C99D9CF3-B3B0-0142-801A-C3260821C8A9}" type="datetimeFigureOut">
              <a:rPr lang="en-US" smtClean="0"/>
              <a:t>9/13/19</a:t>
            </a:fld>
            <a:endParaRPr lang="en-US"/>
          </a:p>
        </p:txBody>
      </p:sp>
      <p:sp>
        <p:nvSpPr>
          <p:cNvPr id="8" name="Footer Placeholder 7">
            <a:extLst>
              <a:ext uri="{FF2B5EF4-FFF2-40B4-BE49-F238E27FC236}">
                <a16:creationId xmlns:a16="http://schemas.microsoft.com/office/drawing/2014/main" id="{7951377B-2767-DA48-A516-93E7F579F60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2509101-4CC8-7C40-8987-EDF14051CB63}"/>
              </a:ext>
            </a:extLst>
          </p:cNvPr>
          <p:cNvSpPr>
            <a:spLocks noGrp="1"/>
          </p:cNvSpPr>
          <p:nvPr>
            <p:ph type="sldNum" sz="quarter" idx="12"/>
          </p:nvPr>
        </p:nvSpPr>
        <p:spPr/>
        <p:txBody>
          <a:bodyPr/>
          <a:lstStyle/>
          <a:p>
            <a:fld id="{D084DC21-B9A6-8849-A510-5791C93E23A6}" type="slidenum">
              <a:rPr lang="en-US" smtClean="0"/>
              <a:t>‹#›</a:t>
            </a:fld>
            <a:endParaRPr lang="en-US"/>
          </a:p>
        </p:txBody>
      </p:sp>
    </p:spTree>
    <p:extLst>
      <p:ext uri="{BB962C8B-B14F-4D97-AF65-F5344CB8AC3E}">
        <p14:creationId xmlns:p14="http://schemas.microsoft.com/office/powerpoint/2010/main" val="41323474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40A7F-BA35-6342-9E7A-93213AEAE34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9F77E97-CA7B-7A4F-B091-82CDFEA95CCB}"/>
              </a:ext>
            </a:extLst>
          </p:cNvPr>
          <p:cNvSpPr>
            <a:spLocks noGrp="1"/>
          </p:cNvSpPr>
          <p:nvPr>
            <p:ph type="dt" sz="half" idx="10"/>
          </p:nvPr>
        </p:nvSpPr>
        <p:spPr/>
        <p:txBody>
          <a:bodyPr/>
          <a:lstStyle/>
          <a:p>
            <a:fld id="{C99D9CF3-B3B0-0142-801A-C3260821C8A9}" type="datetimeFigureOut">
              <a:rPr lang="en-US" smtClean="0"/>
              <a:t>9/13/19</a:t>
            </a:fld>
            <a:endParaRPr lang="en-US"/>
          </a:p>
        </p:txBody>
      </p:sp>
      <p:sp>
        <p:nvSpPr>
          <p:cNvPr id="4" name="Footer Placeholder 3">
            <a:extLst>
              <a:ext uri="{FF2B5EF4-FFF2-40B4-BE49-F238E27FC236}">
                <a16:creationId xmlns:a16="http://schemas.microsoft.com/office/drawing/2014/main" id="{3EA65E31-F0AB-734D-A9A4-91776CCA078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0FE9A65-5683-7749-B505-7CD82BD9144D}"/>
              </a:ext>
            </a:extLst>
          </p:cNvPr>
          <p:cNvSpPr>
            <a:spLocks noGrp="1"/>
          </p:cNvSpPr>
          <p:nvPr>
            <p:ph type="sldNum" sz="quarter" idx="12"/>
          </p:nvPr>
        </p:nvSpPr>
        <p:spPr/>
        <p:txBody>
          <a:bodyPr/>
          <a:lstStyle/>
          <a:p>
            <a:fld id="{D084DC21-B9A6-8849-A510-5791C93E23A6}" type="slidenum">
              <a:rPr lang="en-US" smtClean="0"/>
              <a:t>‹#›</a:t>
            </a:fld>
            <a:endParaRPr lang="en-US"/>
          </a:p>
        </p:txBody>
      </p:sp>
    </p:spTree>
    <p:extLst>
      <p:ext uri="{BB962C8B-B14F-4D97-AF65-F5344CB8AC3E}">
        <p14:creationId xmlns:p14="http://schemas.microsoft.com/office/powerpoint/2010/main" val="42743754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2159B17-71FD-1D4B-B57A-4A86AA3296E3}"/>
              </a:ext>
            </a:extLst>
          </p:cNvPr>
          <p:cNvSpPr>
            <a:spLocks noGrp="1"/>
          </p:cNvSpPr>
          <p:nvPr>
            <p:ph type="dt" sz="half" idx="10"/>
          </p:nvPr>
        </p:nvSpPr>
        <p:spPr/>
        <p:txBody>
          <a:bodyPr/>
          <a:lstStyle/>
          <a:p>
            <a:fld id="{148D3C06-E66D-204A-84D0-FAB416D845F1}" type="datetimeFigureOut">
              <a:rPr lang="en-US" smtClean="0"/>
              <a:t>9/13/19</a:t>
            </a:fld>
            <a:endParaRPr lang="en-US"/>
          </a:p>
        </p:txBody>
      </p:sp>
      <p:sp>
        <p:nvSpPr>
          <p:cNvPr id="3" name="Footer Placeholder 2">
            <a:extLst>
              <a:ext uri="{FF2B5EF4-FFF2-40B4-BE49-F238E27FC236}">
                <a16:creationId xmlns:a16="http://schemas.microsoft.com/office/drawing/2014/main" id="{351B50CF-684B-FF4E-84C1-CD58F146F99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59C0CA3-A12A-5B40-9F8A-6F3D015C08C7}"/>
              </a:ext>
            </a:extLst>
          </p:cNvPr>
          <p:cNvSpPr>
            <a:spLocks noGrp="1"/>
          </p:cNvSpPr>
          <p:nvPr>
            <p:ph type="sldNum" sz="quarter" idx="12"/>
          </p:nvPr>
        </p:nvSpPr>
        <p:spPr/>
        <p:txBody>
          <a:bodyPr/>
          <a:lstStyle/>
          <a:p>
            <a:fld id="{00000000-1234-1234-1234-123412341234}" type="slidenum">
              <a:rPr lang="en" smtClean="0"/>
              <a:pPr/>
              <a:t>‹#›</a:t>
            </a:fld>
            <a:endParaRPr lang="en"/>
          </a:p>
        </p:txBody>
      </p:sp>
    </p:spTree>
    <p:extLst>
      <p:ext uri="{BB962C8B-B14F-4D97-AF65-F5344CB8AC3E}">
        <p14:creationId xmlns:p14="http://schemas.microsoft.com/office/powerpoint/2010/main" val="18148548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D3E147-BF17-2A4C-8638-D73A8061F8B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56046E7-010B-F14B-82FD-2DCC3C9DDB9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97B1429-A39B-7B4B-B16D-6F30727A650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CED1787-E578-8548-9E05-9930B0242B70}"/>
              </a:ext>
            </a:extLst>
          </p:cNvPr>
          <p:cNvSpPr>
            <a:spLocks noGrp="1"/>
          </p:cNvSpPr>
          <p:nvPr>
            <p:ph type="dt" sz="half" idx="10"/>
          </p:nvPr>
        </p:nvSpPr>
        <p:spPr/>
        <p:txBody>
          <a:bodyPr/>
          <a:lstStyle/>
          <a:p>
            <a:fld id="{C99D9CF3-B3B0-0142-801A-C3260821C8A9}" type="datetimeFigureOut">
              <a:rPr lang="en-US" smtClean="0"/>
              <a:t>9/13/19</a:t>
            </a:fld>
            <a:endParaRPr lang="en-US"/>
          </a:p>
        </p:txBody>
      </p:sp>
      <p:sp>
        <p:nvSpPr>
          <p:cNvPr id="6" name="Footer Placeholder 5">
            <a:extLst>
              <a:ext uri="{FF2B5EF4-FFF2-40B4-BE49-F238E27FC236}">
                <a16:creationId xmlns:a16="http://schemas.microsoft.com/office/drawing/2014/main" id="{9A1F6EA7-D2E9-5E47-A557-C79E25016F3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0D7FAE0-7C31-9846-A3A4-09B286984F35}"/>
              </a:ext>
            </a:extLst>
          </p:cNvPr>
          <p:cNvSpPr>
            <a:spLocks noGrp="1"/>
          </p:cNvSpPr>
          <p:nvPr>
            <p:ph type="sldNum" sz="quarter" idx="12"/>
          </p:nvPr>
        </p:nvSpPr>
        <p:spPr/>
        <p:txBody>
          <a:bodyPr/>
          <a:lstStyle/>
          <a:p>
            <a:fld id="{D084DC21-B9A6-8849-A510-5791C93E23A6}" type="slidenum">
              <a:rPr lang="en-US" smtClean="0"/>
              <a:t>‹#›</a:t>
            </a:fld>
            <a:endParaRPr lang="en-US"/>
          </a:p>
        </p:txBody>
      </p:sp>
    </p:spTree>
    <p:extLst>
      <p:ext uri="{BB962C8B-B14F-4D97-AF65-F5344CB8AC3E}">
        <p14:creationId xmlns:p14="http://schemas.microsoft.com/office/powerpoint/2010/main" val="26407435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D6A5F3-FD69-B049-ABAC-31947D9DAA3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5BB1BFC-A42D-3D4F-8274-418CF0D7482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3648D26-9122-574F-ABBD-A78FF4422C6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08BA95E-2A0F-CB49-8024-2F9B83CEA4BA}"/>
              </a:ext>
            </a:extLst>
          </p:cNvPr>
          <p:cNvSpPr>
            <a:spLocks noGrp="1"/>
          </p:cNvSpPr>
          <p:nvPr>
            <p:ph type="dt" sz="half" idx="10"/>
          </p:nvPr>
        </p:nvSpPr>
        <p:spPr/>
        <p:txBody>
          <a:bodyPr/>
          <a:lstStyle/>
          <a:p>
            <a:fld id="{C99D9CF3-B3B0-0142-801A-C3260821C8A9}" type="datetimeFigureOut">
              <a:rPr lang="en-US" smtClean="0"/>
              <a:t>9/13/19</a:t>
            </a:fld>
            <a:endParaRPr lang="en-US"/>
          </a:p>
        </p:txBody>
      </p:sp>
      <p:sp>
        <p:nvSpPr>
          <p:cNvPr id="6" name="Footer Placeholder 5">
            <a:extLst>
              <a:ext uri="{FF2B5EF4-FFF2-40B4-BE49-F238E27FC236}">
                <a16:creationId xmlns:a16="http://schemas.microsoft.com/office/drawing/2014/main" id="{4646389C-57DF-E346-943A-418FEEC6D0C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F30DD3D-AE43-4140-810D-F5A5CAB70C8D}"/>
              </a:ext>
            </a:extLst>
          </p:cNvPr>
          <p:cNvSpPr>
            <a:spLocks noGrp="1"/>
          </p:cNvSpPr>
          <p:nvPr>
            <p:ph type="sldNum" sz="quarter" idx="12"/>
          </p:nvPr>
        </p:nvSpPr>
        <p:spPr/>
        <p:txBody>
          <a:bodyPr/>
          <a:lstStyle/>
          <a:p>
            <a:fld id="{D084DC21-B9A6-8849-A510-5791C93E23A6}" type="slidenum">
              <a:rPr lang="en-US" smtClean="0"/>
              <a:t>‹#›</a:t>
            </a:fld>
            <a:endParaRPr lang="en-US"/>
          </a:p>
        </p:txBody>
      </p:sp>
    </p:spTree>
    <p:extLst>
      <p:ext uri="{BB962C8B-B14F-4D97-AF65-F5344CB8AC3E}">
        <p14:creationId xmlns:p14="http://schemas.microsoft.com/office/powerpoint/2010/main" val="10678211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5ED1DC7-33CE-2045-B532-801793D7623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CD733FD-0D98-B04A-A27D-A2F176A2714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3413FB5-2478-9B47-86C0-60011D98003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48D3C06-E66D-204A-84D0-FAB416D845F1}" type="datetimeFigureOut">
              <a:rPr lang="en-US" smtClean="0"/>
              <a:t>9/13/19</a:t>
            </a:fld>
            <a:endParaRPr lang="en-US"/>
          </a:p>
        </p:txBody>
      </p:sp>
      <p:sp>
        <p:nvSpPr>
          <p:cNvPr id="5" name="Footer Placeholder 4">
            <a:extLst>
              <a:ext uri="{FF2B5EF4-FFF2-40B4-BE49-F238E27FC236}">
                <a16:creationId xmlns:a16="http://schemas.microsoft.com/office/drawing/2014/main" id="{54A910BB-184A-2547-BA89-5B601E22011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2FD7368-CE9C-9C40-815D-144748C6941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0000000-1234-1234-1234-123412341234}" type="slidenum">
              <a:rPr lang="en" smtClean="0"/>
              <a:pPr/>
              <a:t>‹#›</a:t>
            </a:fld>
            <a:endParaRPr lang="en"/>
          </a:p>
        </p:txBody>
      </p:sp>
    </p:spTree>
    <p:extLst>
      <p:ext uri="{BB962C8B-B14F-4D97-AF65-F5344CB8AC3E}">
        <p14:creationId xmlns:p14="http://schemas.microsoft.com/office/powerpoint/2010/main" val="129371458"/>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700" r:id="rId12"/>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9"/>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48D3C06-E66D-204A-84D0-FAB416D845F1}" type="datetimeFigureOut">
              <a:rPr lang="en-US" smtClean="0"/>
              <a:t>9/13/19</a:t>
            </a:fld>
            <a:endParaRPr lang="en-US"/>
          </a:p>
        </p:txBody>
      </p:sp>
      <p:sp>
        <p:nvSpPr>
          <p:cNvPr id="5" name="Footer Placeholder 4"/>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0000000-1234-1234-1234-123412341234}" type="slidenum">
              <a:rPr lang="en" smtClean="0"/>
              <a:pPr/>
              <a:t>‹#›</a:t>
            </a:fld>
            <a:endParaRPr lang="en"/>
          </a:p>
        </p:txBody>
      </p:sp>
    </p:spTree>
    <p:extLst>
      <p:ext uri="{BB962C8B-B14F-4D97-AF65-F5344CB8AC3E}">
        <p14:creationId xmlns:p14="http://schemas.microsoft.com/office/powerpoint/2010/main" val="3898604106"/>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Lst>
  <p:hf sldNum="0" hdr="0" ftr="0" dt="0"/>
  <p:txStyles>
    <p:titleStyle>
      <a:lvl1pPr algn="l" defTabSz="914377" rtl="0" eaLnBrk="1" latinLnBrk="0" hangingPunct="1">
        <a:lnSpc>
          <a:spcPct val="90000"/>
        </a:lnSpc>
        <a:spcBef>
          <a:spcPct val="0"/>
        </a:spcBef>
        <a:buNone/>
        <a:defRPr sz="4400" kern="1200">
          <a:solidFill>
            <a:schemeClr val="accent1">
              <a:lumMod val="50000"/>
            </a:schemeClr>
          </a:solidFill>
          <a:latin typeface="Avenir Book" charset="0"/>
          <a:ea typeface="Avenir Book" charset="0"/>
          <a:cs typeface="Avenir Book" charset="0"/>
        </a:defRPr>
      </a:lvl1pPr>
    </p:titleStyle>
    <p:bodyStyle>
      <a:lvl1pPr marL="228594" indent="-228594" algn="l" defTabSz="914377" rtl="0" eaLnBrk="1" latinLnBrk="0" hangingPunct="1">
        <a:lnSpc>
          <a:spcPct val="90000"/>
        </a:lnSpc>
        <a:spcBef>
          <a:spcPts val="1000"/>
        </a:spcBef>
        <a:buFont typeface="Arial"/>
        <a:buChar char="•"/>
        <a:defRPr sz="2800" kern="1200">
          <a:solidFill>
            <a:schemeClr val="tx1"/>
          </a:solidFill>
          <a:latin typeface="Avenir Book" charset="0"/>
          <a:ea typeface="Avenir Book" charset="0"/>
          <a:cs typeface="Avenir Book" charset="0"/>
        </a:defRPr>
      </a:lvl1pPr>
      <a:lvl2pPr marL="685783" indent="-228594" algn="l" defTabSz="914377" rtl="0" eaLnBrk="1" latinLnBrk="0" hangingPunct="1">
        <a:lnSpc>
          <a:spcPct val="90000"/>
        </a:lnSpc>
        <a:spcBef>
          <a:spcPts val="500"/>
        </a:spcBef>
        <a:buFont typeface="Arial"/>
        <a:buChar char="•"/>
        <a:defRPr sz="2400" kern="1200">
          <a:solidFill>
            <a:schemeClr val="tx1"/>
          </a:solidFill>
          <a:latin typeface="Avenir Book" charset="0"/>
          <a:ea typeface="Avenir Book" charset="0"/>
          <a:cs typeface="Avenir Book" charset="0"/>
        </a:defRPr>
      </a:lvl2pPr>
      <a:lvl3pPr marL="1142971" indent="-228594" algn="l" defTabSz="914377" rtl="0" eaLnBrk="1" latinLnBrk="0" hangingPunct="1">
        <a:lnSpc>
          <a:spcPct val="90000"/>
        </a:lnSpc>
        <a:spcBef>
          <a:spcPts val="500"/>
        </a:spcBef>
        <a:buFont typeface="Arial"/>
        <a:buChar char="•"/>
        <a:defRPr sz="2000" kern="1200">
          <a:solidFill>
            <a:schemeClr val="tx1"/>
          </a:solidFill>
          <a:latin typeface="Avenir Book" charset="0"/>
          <a:ea typeface="Avenir Book" charset="0"/>
          <a:cs typeface="Avenir Book" charset="0"/>
        </a:defRPr>
      </a:lvl3pPr>
      <a:lvl4pPr marL="1600160" indent="-228594" algn="l" defTabSz="914377" rtl="0" eaLnBrk="1" latinLnBrk="0" hangingPunct="1">
        <a:lnSpc>
          <a:spcPct val="90000"/>
        </a:lnSpc>
        <a:spcBef>
          <a:spcPts val="500"/>
        </a:spcBef>
        <a:buFont typeface="Arial"/>
        <a:buChar char="•"/>
        <a:defRPr sz="1800" kern="1200">
          <a:solidFill>
            <a:schemeClr val="tx1"/>
          </a:solidFill>
          <a:latin typeface="Avenir Book" charset="0"/>
          <a:ea typeface="Avenir Book" charset="0"/>
          <a:cs typeface="Avenir Book" charset="0"/>
        </a:defRPr>
      </a:lvl4pPr>
      <a:lvl5pPr marL="2057349" indent="-228594" algn="l" defTabSz="914377" rtl="0" eaLnBrk="1" latinLnBrk="0" hangingPunct="1">
        <a:lnSpc>
          <a:spcPct val="90000"/>
        </a:lnSpc>
        <a:spcBef>
          <a:spcPts val="500"/>
        </a:spcBef>
        <a:buFont typeface="Arial"/>
        <a:buChar char="•"/>
        <a:defRPr sz="1800" kern="1200">
          <a:solidFill>
            <a:schemeClr val="tx1"/>
          </a:solidFill>
          <a:latin typeface="Avenir Book" charset="0"/>
          <a:ea typeface="Avenir Book" charset="0"/>
          <a:cs typeface="Avenir Book" charset="0"/>
        </a:defRPr>
      </a:lvl5pPr>
      <a:lvl6pPr marL="2514537"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chart" Target="../charts/chart1.xml"/><Relationship Id="rId5" Type="http://schemas.openxmlformats.org/officeDocument/2006/relationships/image" Target="../media/image12.tiff"/><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jp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5.jpg"/><Relationship Id="rId9" Type="http://schemas.openxmlformats.org/officeDocument/2006/relationships/image" Target="../media/image20.png"/></Relationships>
</file>

<file path=ppt/slides/_rels/slide1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Colors" Target="../diagrams/colors2.xml"/><Relationship Id="rId11" Type="http://schemas.openxmlformats.org/officeDocument/2006/relationships/image" Target="../media/image9.emf"/><Relationship Id="rId5" Type="http://schemas.openxmlformats.org/officeDocument/2006/relationships/diagramQuickStyle" Target="../diagrams/quickStyle2.xml"/><Relationship Id="rId10" Type="http://schemas.openxmlformats.org/officeDocument/2006/relationships/image" Target="../media/image8.png"/><Relationship Id="rId4" Type="http://schemas.openxmlformats.org/officeDocument/2006/relationships/diagramLayout" Target="../diagrams/layout2.xml"/><Relationship Id="rId9" Type="http://schemas.openxmlformats.org/officeDocument/2006/relationships/image" Target="../media/image7.png"/></Relationships>
</file>

<file path=ppt/slides/_rels/slide14.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diagramColors" Target="../diagrams/colors3.xml"/><Relationship Id="rId3" Type="http://schemas.openxmlformats.org/officeDocument/2006/relationships/image" Target="../media/image23.png"/><Relationship Id="rId7" Type="http://schemas.openxmlformats.org/officeDocument/2006/relationships/diagramQuickStyle" Target="../diagrams/quickStyle3.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Layout" Target="../diagrams/layout3.xml"/><Relationship Id="rId5" Type="http://schemas.openxmlformats.org/officeDocument/2006/relationships/diagramData" Target="../diagrams/data3.xml"/><Relationship Id="rId10" Type="http://schemas.openxmlformats.org/officeDocument/2006/relationships/image" Target="../media/image25.png"/><Relationship Id="rId4" Type="http://schemas.openxmlformats.org/officeDocument/2006/relationships/image" Target="../media/image24.png"/><Relationship Id="rId9" Type="http://schemas.microsoft.com/office/2007/relationships/diagramDrawing" Target="../diagrams/drawing3.xml"/></Relationships>
</file>

<file path=ppt/slides/_rels/slide17.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5.emf"/><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40.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jpg"/><Relationship Id="rId4" Type="http://schemas.openxmlformats.org/officeDocument/2006/relationships/image" Target="../media/image28.png"/></Relationships>
</file>

<file path=ppt/slides/_rels/slide2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customXml" Target="../ink/ink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customXml" Target="../ink/ink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12.xml"/><Relationship Id="rId6" Type="http://schemas.openxmlformats.org/officeDocument/2006/relationships/image" Target="../media/image47.jpeg"/><Relationship Id="rId5" Type="http://schemas.openxmlformats.org/officeDocument/2006/relationships/image" Target="../media/image46.png"/><Relationship Id="rId4" Type="http://schemas.openxmlformats.org/officeDocument/2006/relationships/image" Target="../media/image45.jpg"/></Relationships>
</file>

<file path=ppt/slides/_rels/slide2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jpg"/><Relationship Id="rId1" Type="http://schemas.openxmlformats.org/officeDocument/2006/relationships/slideLayout" Target="../slideLayouts/slideLayout2.xml"/><Relationship Id="rId4" Type="http://schemas.openxmlformats.org/officeDocument/2006/relationships/image" Target="../media/image50.jpg"/></Relationships>
</file>

<file path=ppt/slides/_rels/slide28.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52.jpg"/></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customXml" Target="../ink/ink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jpg"/></Relationships>
</file>

<file path=ppt/slides/_rels/slide3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customXml" Target="../ink/ink5.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customXml" Target="../ink/ink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1.xml"/><Relationship Id="rId11" Type="http://schemas.openxmlformats.org/officeDocument/2006/relationships/image" Target="../media/image9.emf"/><Relationship Id="rId5" Type="http://schemas.openxmlformats.org/officeDocument/2006/relationships/diagramQuickStyle" Target="../diagrams/quickStyle1.xml"/><Relationship Id="rId10" Type="http://schemas.openxmlformats.org/officeDocument/2006/relationships/image" Target="../media/image8.png"/><Relationship Id="rId4" Type="http://schemas.openxmlformats.org/officeDocument/2006/relationships/diagramLayout" Target="../diagrams/layout1.xml"/><Relationship Id="rId9"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5" name="Shape 55"/>
          <p:cNvSpPr txBox="1">
            <a:spLocks noGrp="1"/>
          </p:cNvSpPr>
          <p:nvPr>
            <p:ph type="subTitle" idx="1"/>
          </p:nvPr>
        </p:nvSpPr>
        <p:spPr>
          <a:xfrm>
            <a:off x="1384755" y="911322"/>
            <a:ext cx="9144000" cy="2345280"/>
          </a:xfrm>
          <a:prstGeom prst="rect">
            <a:avLst/>
          </a:prstGeom>
        </p:spPr>
        <p:txBody>
          <a:bodyPr spcFirstLastPara="1" vert="horz" wrap="square" lIns="121900" tIns="121900" rIns="121900" bIns="121900" rtlCol="0" anchor="t" anchorCtr="0">
            <a:noAutofit/>
          </a:bodyPr>
          <a:lstStyle/>
          <a:p>
            <a:pPr algn="l">
              <a:spcBef>
                <a:spcPts val="0"/>
              </a:spcBef>
            </a:pPr>
            <a:r>
              <a:rPr lang="en-US" sz="4400" dirty="0"/>
              <a:t>Integrating </a:t>
            </a:r>
            <a:r>
              <a:rPr lang="en-US" sz="4400" i="1" dirty="0">
                <a:solidFill>
                  <a:schemeClr val="accent1"/>
                </a:solidFill>
              </a:rPr>
              <a:t>clinical data science </a:t>
            </a:r>
            <a:r>
              <a:rPr lang="en-US" sz="4400" dirty="0"/>
              <a:t>and</a:t>
            </a:r>
          </a:p>
          <a:p>
            <a:pPr algn="l">
              <a:spcBef>
                <a:spcPts val="0"/>
              </a:spcBef>
            </a:pPr>
            <a:r>
              <a:rPr lang="en-US" sz="4400" i="1" dirty="0">
                <a:solidFill>
                  <a:schemeClr val="accent1"/>
                </a:solidFill>
              </a:rPr>
              <a:t>systems biology </a:t>
            </a:r>
          </a:p>
          <a:p>
            <a:pPr algn="l">
              <a:spcBef>
                <a:spcPts val="0"/>
              </a:spcBef>
            </a:pPr>
            <a:endParaRPr lang="en-US" sz="4400" dirty="0"/>
          </a:p>
          <a:p>
            <a:pPr algn="l">
              <a:spcBef>
                <a:spcPts val="0"/>
              </a:spcBef>
            </a:pPr>
            <a:r>
              <a:rPr lang="en-US" sz="4400" dirty="0"/>
              <a:t>	to deliver one transplant for life</a:t>
            </a:r>
          </a:p>
          <a:p>
            <a:pPr algn="l">
              <a:spcBef>
                <a:spcPts val="0"/>
              </a:spcBef>
            </a:pPr>
            <a:endParaRPr lang="en-US" sz="4400" dirty="0"/>
          </a:p>
        </p:txBody>
      </p:sp>
      <p:sp>
        <p:nvSpPr>
          <p:cNvPr id="4" name="Shape 55">
            <a:extLst>
              <a:ext uri="{FF2B5EF4-FFF2-40B4-BE49-F238E27FC236}">
                <a16:creationId xmlns:a16="http://schemas.microsoft.com/office/drawing/2014/main" id="{C43B0F3A-3E14-8243-ABAF-CDB836C89E81}"/>
              </a:ext>
            </a:extLst>
          </p:cNvPr>
          <p:cNvSpPr txBox="1">
            <a:spLocks/>
          </p:cNvSpPr>
          <p:nvPr/>
        </p:nvSpPr>
        <p:spPr>
          <a:xfrm>
            <a:off x="906379" y="3429000"/>
            <a:ext cx="9144000" cy="2345280"/>
          </a:xfrm>
          <a:prstGeom prst="rect">
            <a:avLst/>
          </a:prstGeom>
        </p:spPr>
        <p:txBody>
          <a:bodyPr spcFirstLastPara="1" vert="horz" wrap="square" lIns="121900" tIns="121900" rIns="121900" bIns="121900" rtlCol="0" anchor="t"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spcBef>
                <a:spcPts val="0"/>
              </a:spcBef>
            </a:pPr>
            <a:endParaRPr lang="en-US" sz="4400" dirty="0"/>
          </a:p>
          <a:p>
            <a:pPr algn="l">
              <a:spcBef>
                <a:spcPts val="0"/>
              </a:spcBef>
            </a:pPr>
            <a:r>
              <a:rPr lang="en-US" sz="4400" i="1" dirty="0"/>
              <a:t>immunology in motion </a:t>
            </a:r>
            <a:r>
              <a:rPr lang="en-US" sz="4400" dirty="0"/>
              <a:t>………..</a:t>
            </a:r>
          </a:p>
          <a:p>
            <a:pPr algn="l">
              <a:spcBef>
                <a:spcPts val="0"/>
              </a:spcBef>
            </a:pPr>
            <a:r>
              <a:rPr lang="en-US" sz="4400" i="1" dirty="0"/>
              <a:t>fundamental … translation … clinical</a:t>
            </a:r>
          </a:p>
        </p:txBody>
      </p:sp>
      <p:sp>
        <p:nvSpPr>
          <p:cNvPr id="2" name="Rectangle 1">
            <a:extLst>
              <a:ext uri="{FF2B5EF4-FFF2-40B4-BE49-F238E27FC236}">
                <a16:creationId xmlns:a16="http://schemas.microsoft.com/office/drawing/2014/main" id="{34BCC8AC-7E42-8D4C-9974-4FB2990A19B6}"/>
              </a:ext>
            </a:extLst>
          </p:cNvPr>
          <p:cNvSpPr/>
          <p:nvPr/>
        </p:nvSpPr>
        <p:spPr>
          <a:xfrm>
            <a:off x="8262197" y="5946678"/>
            <a:ext cx="3629263" cy="646331"/>
          </a:xfrm>
          <a:prstGeom prst="rect">
            <a:avLst/>
          </a:prstGeom>
        </p:spPr>
        <p:txBody>
          <a:bodyPr wrap="none">
            <a:spAutoFit/>
          </a:bodyPr>
          <a:lstStyle/>
          <a:p>
            <a:r>
              <a:rPr lang="en-US" dirty="0"/>
              <a:t>Christian P. Larsen</a:t>
            </a:r>
          </a:p>
          <a:p>
            <a:r>
              <a:rPr lang="en-US" dirty="0"/>
              <a:t>Emory University School of Medicine</a:t>
            </a:r>
          </a:p>
        </p:txBody>
      </p:sp>
    </p:spTree>
    <p:extLst>
      <p:ext uri="{BB962C8B-B14F-4D97-AF65-F5344CB8AC3E}">
        <p14:creationId xmlns:p14="http://schemas.microsoft.com/office/powerpoint/2010/main" val="9739100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616229" y="440643"/>
            <a:ext cx="4470451" cy="1702139"/>
          </a:xfrm>
          <a:prstGeom prst="rect">
            <a:avLst/>
          </a:prstGeom>
        </p:spPr>
      </p:pic>
      <p:pic>
        <p:nvPicPr>
          <p:cNvPr id="7" name="Picture 6"/>
          <p:cNvPicPr>
            <a:picLocks noChangeAspect="1"/>
          </p:cNvPicPr>
          <p:nvPr/>
        </p:nvPicPr>
        <p:blipFill>
          <a:blip r:embed="rId4"/>
          <a:stretch>
            <a:fillRect/>
          </a:stretch>
        </p:blipFill>
        <p:spPr>
          <a:xfrm>
            <a:off x="950239" y="2129229"/>
            <a:ext cx="4030747" cy="740720"/>
          </a:xfrm>
          <a:prstGeom prst="rect">
            <a:avLst/>
          </a:prstGeom>
        </p:spPr>
      </p:pic>
      <p:sp>
        <p:nvSpPr>
          <p:cNvPr id="8" name="Content Placeholder 2"/>
          <p:cNvSpPr>
            <a:spLocks noGrp="1"/>
          </p:cNvSpPr>
          <p:nvPr>
            <p:ph idx="1"/>
          </p:nvPr>
        </p:nvSpPr>
        <p:spPr>
          <a:xfrm>
            <a:off x="302204" y="3165635"/>
            <a:ext cx="6106209" cy="3796367"/>
          </a:xfrm>
        </p:spPr>
        <p:txBody>
          <a:bodyPr>
            <a:normAutofit/>
          </a:bodyPr>
          <a:lstStyle/>
          <a:p>
            <a:pPr marL="0" indent="0">
              <a:buNone/>
            </a:pPr>
            <a:r>
              <a:rPr lang="en-US" sz="1800" dirty="0"/>
              <a:t>Pivotal Phase III: 7 Year Outcomes belatacept vs. cyclosporine</a:t>
            </a:r>
          </a:p>
          <a:p>
            <a:pPr lvl="1"/>
            <a:r>
              <a:rPr lang="en-US" sz="1600" dirty="0"/>
              <a:t>Superior Kidney Function - ~</a:t>
            </a:r>
            <a:r>
              <a:rPr lang="en-US" sz="1600" b="1" dirty="0">
                <a:solidFill>
                  <a:schemeClr val="accent1"/>
                </a:solidFill>
              </a:rPr>
              <a:t>50+%  </a:t>
            </a:r>
            <a:r>
              <a:rPr lang="en-US" sz="1600" b="1" i="1" dirty="0">
                <a:solidFill>
                  <a:schemeClr val="accent1"/>
                </a:solidFill>
              </a:rPr>
              <a:t>eGFR </a:t>
            </a:r>
          </a:p>
          <a:p>
            <a:pPr lvl="1"/>
            <a:r>
              <a:rPr lang="en-US" sz="1600" dirty="0"/>
              <a:t>Improved Survival- </a:t>
            </a:r>
            <a:r>
              <a:rPr lang="en-US" sz="1600" b="1" i="1" dirty="0">
                <a:solidFill>
                  <a:schemeClr val="accent1"/>
                </a:solidFill>
              </a:rPr>
              <a:t>43% reduction in Death or Graft Loss </a:t>
            </a:r>
          </a:p>
          <a:p>
            <a:pPr lvl="1"/>
            <a:endParaRPr lang="en-US" sz="1600" b="1" i="1" dirty="0">
              <a:solidFill>
                <a:schemeClr val="accent1"/>
              </a:solidFill>
            </a:endParaRPr>
          </a:p>
          <a:p>
            <a:pPr lvl="1"/>
            <a:endParaRPr lang="en-US" sz="1600" b="1" i="1" dirty="0">
              <a:solidFill>
                <a:schemeClr val="accent1"/>
              </a:solidFill>
            </a:endParaRPr>
          </a:p>
          <a:p>
            <a:r>
              <a:rPr lang="en-US" sz="2000" dirty="0"/>
              <a:t>Issues</a:t>
            </a:r>
          </a:p>
          <a:p>
            <a:pPr lvl="1"/>
            <a:r>
              <a:rPr lang="en-US" sz="1600" dirty="0"/>
              <a:t>Minor signal of early acute rejection</a:t>
            </a:r>
          </a:p>
          <a:p>
            <a:pPr lvl="1"/>
            <a:r>
              <a:rPr lang="en-US" sz="1600" dirty="0"/>
              <a:t>Cannot be used for EBV negative recipients</a:t>
            </a:r>
          </a:p>
        </p:txBody>
      </p:sp>
      <p:grpSp>
        <p:nvGrpSpPr>
          <p:cNvPr id="3" name="Group 2"/>
          <p:cNvGrpSpPr>
            <a:grpSpLocks noChangeAspect="1"/>
          </p:cNvGrpSpPr>
          <p:nvPr/>
        </p:nvGrpSpPr>
        <p:grpSpPr>
          <a:xfrm>
            <a:off x="6997561" y="1064291"/>
            <a:ext cx="3778887" cy="2438400"/>
            <a:chOff x="4884516" y="711250"/>
            <a:chExt cx="4016416" cy="2591671"/>
          </a:xfrm>
        </p:grpSpPr>
        <p:pic>
          <p:nvPicPr>
            <p:cNvPr id="4" name="Picture 3" descr="Image"/>
            <p:cNvPicPr>
              <a:picLocks noChangeAspect="1"/>
            </p:cNvPicPr>
            <p:nvPr/>
          </p:nvPicPr>
          <p:blipFill rotWithShape="1">
            <a:blip r:embed="rId5" cstate="print"/>
            <a:srcRect l="1131" t="3488" r="2481" b="2162"/>
            <a:stretch/>
          </p:blipFill>
          <p:spPr>
            <a:xfrm>
              <a:off x="4884516" y="1080582"/>
              <a:ext cx="4016416" cy="2222339"/>
            </a:xfrm>
            <a:prstGeom prst="rect">
              <a:avLst/>
            </a:prstGeom>
            <a:ln>
              <a:noFill/>
            </a:ln>
          </p:spPr>
        </p:pic>
        <p:sp>
          <p:nvSpPr>
            <p:cNvPr id="2" name="TextBox 1"/>
            <p:cNvSpPr txBox="1"/>
            <p:nvPr/>
          </p:nvSpPr>
          <p:spPr>
            <a:xfrm>
              <a:off x="5410199" y="711250"/>
              <a:ext cx="2711505" cy="327123"/>
            </a:xfrm>
            <a:prstGeom prst="rect">
              <a:avLst/>
            </a:prstGeom>
            <a:noFill/>
          </p:spPr>
          <p:txBody>
            <a:bodyPr wrap="none" rtlCol="0">
              <a:spAutoFit/>
            </a:bodyPr>
            <a:lstStyle/>
            <a:p>
              <a:r>
                <a:rPr lang="en-US" sz="1400" dirty="0"/>
                <a:t>Superior Kidney Function (eGFR)</a:t>
              </a:r>
            </a:p>
          </p:txBody>
        </p:sp>
      </p:grpSp>
      <p:grpSp>
        <p:nvGrpSpPr>
          <p:cNvPr id="10" name="Group 9"/>
          <p:cNvGrpSpPr>
            <a:grpSpLocks noChangeAspect="1"/>
          </p:cNvGrpSpPr>
          <p:nvPr/>
        </p:nvGrpSpPr>
        <p:grpSpPr>
          <a:xfrm>
            <a:off x="6944042" y="3908243"/>
            <a:ext cx="3782883" cy="2311153"/>
            <a:chOff x="3981044" y="3524334"/>
            <a:chExt cx="5011667" cy="3061879"/>
          </a:xfrm>
        </p:grpSpPr>
        <p:graphicFrame>
          <p:nvGraphicFramePr>
            <p:cNvPr id="5" name="Chart 4"/>
            <p:cNvGraphicFramePr/>
            <p:nvPr/>
          </p:nvGraphicFramePr>
          <p:xfrm>
            <a:off x="3981044" y="3524334"/>
            <a:ext cx="5011667" cy="3061879"/>
          </p:xfrm>
          <a:graphic>
            <a:graphicData uri="http://schemas.openxmlformats.org/drawingml/2006/chart">
              <c:chart xmlns:c="http://schemas.openxmlformats.org/drawingml/2006/chart" xmlns:r="http://schemas.openxmlformats.org/officeDocument/2006/relationships" r:id="rId6"/>
            </a:graphicData>
          </a:graphic>
        </p:graphicFrame>
        <p:sp>
          <p:nvSpPr>
            <p:cNvPr id="9" name="TextBox 8"/>
            <p:cNvSpPr txBox="1"/>
            <p:nvPr/>
          </p:nvSpPr>
          <p:spPr>
            <a:xfrm>
              <a:off x="5542082" y="3524334"/>
              <a:ext cx="3172302" cy="407751"/>
            </a:xfrm>
            <a:prstGeom prst="rect">
              <a:avLst/>
            </a:prstGeom>
            <a:noFill/>
          </p:spPr>
          <p:txBody>
            <a:bodyPr wrap="none" rtlCol="0">
              <a:spAutoFit/>
            </a:bodyPr>
            <a:lstStyle/>
            <a:p>
              <a:r>
                <a:rPr lang="en-US" sz="1400" dirty="0"/>
                <a:t>Decreased Death or Graft Loss</a:t>
              </a:r>
            </a:p>
          </p:txBody>
        </p:sp>
      </p:grpSp>
    </p:spTree>
    <p:extLst>
      <p:ext uri="{BB962C8B-B14F-4D97-AF65-F5344CB8AC3E}">
        <p14:creationId xmlns:p14="http://schemas.microsoft.com/office/powerpoint/2010/main" val="3109074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 up of a sign&#10;&#10;Description automatically generated">
            <a:extLst>
              <a:ext uri="{FF2B5EF4-FFF2-40B4-BE49-F238E27FC236}">
                <a16:creationId xmlns:a16="http://schemas.microsoft.com/office/drawing/2014/main" id="{33DA50A3-33F2-D048-8981-4E6B9631797B}"/>
              </a:ext>
            </a:extLst>
          </p:cNvPr>
          <p:cNvPicPr>
            <a:picLocks noChangeAspect="1"/>
          </p:cNvPicPr>
          <p:nvPr/>
        </p:nvPicPr>
        <p:blipFill>
          <a:blip r:embed="rId3"/>
          <a:stretch>
            <a:fillRect/>
          </a:stretch>
        </p:blipFill>
        <p:spPr>
          <a:xfrm>
            <a:off x="0" y="1882159"/>
            <a:ext cx="6648773" cy="5114440"/>
          </a:xfrm>
          <a:prstGeom prst="rect">
            <a:avLst/>
          </a:prstGeom>
        </p:spPr>
      </p:pic>
      <p:sp>
        <p:nvSpPr>
          <p:cNvPr id="7" name="Title 6">
            <a:extLst>
              <a:ext uri="{FF2B5EF4-FFF2-40B4-BE49-F238E27FC236}">
                <a16:creationId xmlns:a16="http://schemas.microsoft.com/office/drawing/2014/main" id="{AB0A2588-43D9-B24E-BD39-0A1DE429A891}"/>
              </a:ext>
            </a:extLst>
          </p:cNvPr>
          <p:cNvSpPr>
            <a:spLocks noGrp="1"/>
          </p:cNvSpPr>
          <p:nvPr>
            <p:ph type="title"/>
          </p:nvPr>
        </p:nvSpPr>
        <p:spPr>
          <a:xfrm>
            <a:off x="284207" y="211567"/>
            <a:ext cx="11360800" cy="763600"/>
          </a:xfrm>
        </p:spPr>
        <p:txBody>
          <a:bodyPr>
            <a:normAutofit fontScale="90000"/>
          </a:bodyPr>
          <a:lstStyle/>
          <a:p>
            <a:r>
              <a:rPr lang="en-US" dirty="0"/>
              <a:t>Beginner's Mind: </a:t>
            </a:r>
            <a:br>
              <a:rPr lang="en-US" dirty="0"/>
            </a:br>
            <a:r>
              <a:rPr lang="en-US" dirty="0"/>
              <a:t>Journey back to transplantation and science</a:t>
            </a:r>
          </a:p>
        </p:txBody>
      </p:sp>
      <p:sp>
        <p:nvSpPr>
          <p:cNvPr id="8" name="Text Placeholder 7">
            <a:extLst>
              <a:ext uri="{FF2B5EF4-FFF2-40B4-BE49-F238E27FC236}">
                <a16:creationId xmlns:a16="http://schemas.microsoft.com/office/drawing/2014/main" id="{8E865AB8-DC63-414E-80F3-5E2105D5072E}"/>
              </a:ext>
            </a:extLst>
          </p:cNvPr>
          <p:cNvSpPr>
            <a:spLocks noGrp="1"/>
          </p:cNvSpPr>
          <p:nvPr>
            <p:ph type="body" idx="1"/>
          </p:nvPr>
        </p:nvSpPr>
        <p:spPr>
          <a:xfrm>
            <a:off x="6785404" y="1842528"/>
            <a:ext cx="5186921" cy="4555200"/>
          </a:xfrm>
        </p:spPr>
        <p:txBody>
          <a:bodyPr/>
          <a:lstStyle/>
          <a:p>
            <a:r>
              <a:rPr lang="en-US" sz="3600" dirty="0"/>
              <a:t>Sabbatical mindset: </a:t>
            </a:r>
          </a:p>
          <a:p>
            <a:pPr lvl="1"/>
            <a:r>
              <a:rPr lang="en-US" sz="3200" dirty="0"/>
              <a:t>Data science</a:t>
            </a:r>
          </a:p>
          <a:p>
            <a:pPr lvl="1"/>
            <a:r>
              <a:rPr lang="en-US" sz="3200" dirty="0"/>
              <a:t>Systems biology </a:t>
            </a:r>
          </a:p>
          <a:p>
            <a:pPr lvl="2"/>
            <a:r>
              <a:rPr lang="en-US" sz="2800" dirty="0"/>
              <a:t>‘-omics data and bioinformatics skills</a:t>
            </a:r>
          </a:p>
        </p:txBody>
      </p:sp>
    </p:spTree>
    <p:extLst>
      <p:ext uri="{BB962C8B-B14F-4D97-AF65-F5344CB8AC3E}">
        <p14:creationId xmlns:p14="http://schemas.microsoft.com/office/powerpoint/2010/main" val="1285304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6ECE41-C300-5846-84AE-FBFE75319037}"/>
              </a:ext>
            </a:extLst>
          </p:cNvPr>
          <p:cNvSpPr>
            <a:spLocks noGrp="1"/>
          </p:cNvSpPr>
          <p:nvPr>
            <p:ph type="title"/>
          </p:nvPr>
        </p:nvSpPr>
        <p:spPr>
          <a:xfrm>
            <a:off x="838200" y="193527"/>
            <a:ext cx="10515600" cy="1325563"/>
          </a:xfrm>
        </p:spPr>
        <p:txBody>
          <a:bodyPr/>
          <a:lstStyle/>
          <a:p>
            <a:r>
              <a:rPr lang="en-US" dirty="0"/>
              <a:t>Embrace open source and a core tool set</a:t>
            </a:r>
          </a:p>
        </p:txBody>
      </p:sp>
      <p:sp>
        <p:nvSpPr>
          <p:cNvPr id="3" name="Content Placeholder 2">
            <a:extLst>
              <a:ext uri="{FF2B5EF4-FFF2-40B4-BE49-F238E27FC236}">
                <a16:creationId xmlns:a16="http://schemas.microsoft.com/office/drawing/2014/main" id="{47ABB223-3928-EA4B-AE48-6A0F542DF81B}"/>
              </a:ext>
            </a:extLst>
          </p:cNvPr>
          <p:cNvSpPr>
            <a:spLocks noGrp="1"/>
          </p:cNvSpPr>
          <p:nvPr>
            <p:ph idx="1"/>
          </p:nvPr>
        </p:nvSpPr>
        <p:spPr>
          <a:xfrm>
            <a:off x="6049524" y="2309623"/>
            <a:ext cx="4843841" cy="568375"/>
          </a:xfrm>
        </p:spPr>
        <p:txBody>
          <a:bodyPr>
            <a:normAutofit/>
          </a:bodyPr>
          <a:lstStyle/>
          <a:p>
            <a:pPr lvl="1"/>
            <a:endParaRPr lang="en-US" dirty="0"/>
          </a:p>
          <a:p>
            <a:pPr lvl="2"/>
            <a:endParaRPr lang="en-US" dirty="0"/>
          </a:p>
          <a:p>
            <a:pPr marL="457189" lvl="1" indent="0">
              <a:buNone/>
            </a:pPr>
            <a:endParaRPr lang="en-US" dirty="0"/>
          </a:p>
        </p:txBody>
      </p:sp>
      <p:pic>
        <p:nvPicPr>
          <p:cNvPr id="5" name="Picture 4">
            <a:extLst>
              <a:ext uri="{FF2B5EF4-FFF2-40B4-BE49-F238E27FC236}">
                <a16:creationId xmlns:a16="http://schemas.microsoft.com/office/drawing/2014/main" id="{3BB06C88-242F-784B-858E-A633E14A3D3B}"/>
              </a:ext>
            </a:extLst>
          </p:cNvPr>
          <p:cNvPicPr>
            <a:picLocks noChangeAspect="1"/>
          </p:cNvPicPr>
          <p:nvPr/>
        </p:nvPicPr>
        <p:blipFill rotWithShape="1">
          <a:blip r:embed="rId3"/>
          <a:srcRect l="775" t="26490" r="-3378" b="24977"/>
          <a:stretch/>
        </p:blipFill>
        <p:spPr>
          <a:xfrm>
            <a:off x="2140382" y="1396201"/>
            <a:ext cx="3463456" cy="1638251"/>
          </a:xfrm>
          <a:prstGeom prst="rect">
            <a:avLst/>
          </a:prstGeom>
        </p:spPr>
      </p:pic>
      <p:pic>
        <p:nvPicPr>
          <p:cNvPr id="7" name="Picture 6">
            <a:extLst>
              <a:ext uri="{FF2B5EF4-FFF2-40B4-BE49-F238E27FC236}">
                <a16:creationId xmlns:a16="http://schemas.microsoft.com/office/drawing/2014/main" id="{2F91D256-272A-1443-AAFB-28AF74912B1B}"/>
              </a:ext>
            </a:extLst>
          </p:cNvPr>
          <p:cNvPicPr>
            <a:picLocks noChangeAspect="1"/>
          </p:cNvPicPr>
          <p:nvPr/>
        </p:nvPicPr>
        <p:blipFill>
          <a:blip r:embed="rId4"/>
          <a:stretch>
            <a:fillRect/>
          </a:stretch>
        </p:blipFill>
        <p:spPr>
          <a:xfrm>
            <a:off x="312764" y="1395424"/>
            <a:ext cx="1749979" cy="1351944"/>
          </a:xfrm>
          <a:prstGeom prst="rect">
            <a:avLst/>
          </a:prstGeom>
        </p:spPr>
      </p:pic>
      <p:pic>
        <p:nvPicPr>
          <p:cNvPr id="9" name="Picture 8">
            <a:extLst>
              <a:ext uri="{FF2B5EF4-FFF2-40B4-BE49-F238E27FC236}">
                <a16:creationId xmlns:a16="http://schemas.microsoft.com/office/drawing/2014/main" id="{3BABE483-679E-4D42-8FA6-3C7C8840467D}"/>
              </a:ext>
            </a:extLst>
          </p:cNvPr>
          <p:cNvPicPr>
            <a:picLocks noChangeAspect="1"/>
          </p:cNvPicPr>
          <p:nvPr/>
        </p:nvPicPr>
        <p:blipFill>
          <a:blip r:embed="rId5"/>
          <a:stretch>
            <a:fillRect/>
          </a:stretch>
        </p:blipFill>
        <p:spPr>
          <a:xfrm>
            <a:off x="991070" y="5664351"/>
            <a:ext cx="3864991" cy="798035"/>
          </a:xfrm>
          <a:prstGeom prst="rect">
            <a:avLst/>
          </a:prstGeom>
        </p:spPr>
      </p:pic>
      <p:pic>
        <p:nvPicPr>
          <p:cNvPr id="13" name="Picture 12">
            <a:extLst>
              <a:ext uri="{FF2B5EF4-FFF2-40B4-BE49-F238E27FC236}">
                <a16:creationId xmlns:a16="http://schemas.microsoft.com/office/drawing/2014/main" id="{3F4B80BB-A122-C74A-B3E0-5A0547E94FE7}"/>
              </a:ext>
            </a:extLst>
          </p:cNvPr>
          <p:cNvPicPr>
            <a:picLocks noChangeAspect="1"/>
          </p:cNvPicPr>
          <p:nvPr/>
        </p:nvPicPr>
        <p:blipFill>
          <a:blip r:embed="rId6"/>
          <a:stretch>
            <a:fillRect/>
          </a:stretch>
        </p:blipFill>
        <p:spPr>
          <a:xfrm>
            <a:off x="347501" y="4000258"/>
            <a:ext cx="4620458" cy="1323281"/>
          </a:xfrm>
          <a:prstGeom prst="rect">
            <a:avLst/>
          </a:prstGeom>
        </p:spPr>
      </p:pic>
      <p:sp>
        <p:nvSpPr>
          <p:cNvPr id="4" name="Rectangle 3">
            <a:extLst>
              <a:ext uri="{FF2B5EF4-FFF2-40B4-BE49-F238E27FC236}">
                <a16:creationId xmlns:a16="http://schemas.microsoft.com/office/drawing/2014/main" id="{6B893E73-96DA-8341-8645-380DEB213E91}"/>
              </a:ext>
            </a:extLst>
          </p:cNvPr>
          <p:cNvSpPr/>
          <p:nvPr/>
        </p:nvSpPr>
        <p:spPr>
          <a:xfrm>
            <a:off x="5721977" y="1613118"/>
            <a:ext cx="6250910" cy="1815882"/>
          </a:xfrm>
          <a:prstGeom prst="rect">
            <a:avLst/>
          </a:prstGeom>
        </p:spPr>
        <p:txBody>
          <a:bodyPr wrap="square">
            <a:spAutoFit/>
          </a:bodyPr>
          <a:lstStyle/>
          <a:p>
            <a:pPr marL="800100" lvl="1" indent="-342900">
              <a:buFont typeface="Arial" panose="020B0604020202020204" pitchFamily="34" charset="0"/>
              <a:buChar char="•"/>
            </a:pPr>
            <a:r>
              <a:rPr lang="en-US" sz="2400" dirty="0"/>
              <a:t>Become fluent in the essentials</a:t>
            </a:r>
          </a:p>
          <a:p>
            <a:pPr marL="800100" lvl="1" indent="-342900">
              <a:buFont typeface="Arial" panose="020B0604020202020204" pitchFamily="34" charset="0"/>
              <a:buChar char="•"/>
            </a:pPr>
            <a:r>
              <a:rPr lang="en-US" sz="2400" dirty="0"/>
              <a:t>Build a team, a culture, and an ecosystem</a:t>
            </a:r>
          </a:p>
          <a:p>
            <a:pPr marL="800100" lvl="1" indent="-342900">
              <a:buFont typeface="Arial" panose="020B0604020202020204" pitchFamily="34" charset="0"/>
              <a:buChar char="•"/>
            </a:pPr>
            <a:r>
              <a:rPr lang="en-US" sz="2400" dirty="0"/>
              <a:t>Commit to reproducible research </a:t>
            </a:r>
          </a:p>
          <a:p>
            <a:pPr lvl="4"/>
            <a:r>
              <a:rPr lang="en-US" sz="2000" i="1" dirty="0"/>
              <a:t>the stakes are just too high</a:t>
            </a:r>
          </a:p>
          <a:p>
            <a:r>
              <a:rPr lang="en-US" sz="2000" dirty="0"/>
              <a:t>	</a:t>
            </a:r>
          </a:p>
        </p:txBody>
      </p:sp>
      <p:pic>
        <p:nvPicPr>
          <p:cNvPr id="17" name="Picture 16" descr="A screen shot of a social media post&#10;&#10;Description automatically generated">
            <a:extLst>
              <a:ext uri="{FF2B5EF4-FFF2-40B4-BE49-F238E27FC236}">
                <a16:creationId xmlns:a16="http://schemas.microsoft.com/office/drawing/2014/main" id="{BE687C4B-4708-FB4E-901B-B6ABF94801DF}"/>
              </a:ext>
            </a:extLst>
          </p:cNvPr>
          <p:cNvPicPr>
            <a:picLocks noChangeAspect="1"/>
          </p:cNvPicPr>
          <p:nvPr/>
        </p:nvPicPr>
        <p:blipFill>
          <a:blip r:embed="rId7"/>
          <a:stretch>
            <a:fillRect/>
          </a:stretch>
        </p:blipFill>
        <p:spPr>
          <a:xfrm>
            <a:off x="6207112" y="3588392"/>
            <a:ext cx="2092632" cy="2960852"/>
          </a:xfrm>
          <a:prstGeom prst="rect">
            <a:avLst/>
          </a:prstGeom>
        </p:spPr>
      </p:pic>
      <p:pic>
        <p:nvPicPr>
          <p:cNvPr id="12" name="Picture 11">
            <a:extLst>
              <a:ext uri="{FF2B5EF4-FFF2-40B4-BE49-F238E27FC236}">
                <a16:creationId xmlns:a16="http://schemas.microsoft.com/office/drawing/2014/main" id="{B848EDF1-9374-274E-8073-274D91E7A94F}"/>
              </a:ext>
            </a:extLst>
          </p:cNvPr>
          <p:cNvPicPr>
            <a:picLocks noChangeAspect="1"/>
          </p:cNvPicPr>
          <p:nvPr/>
        </p:nvPicPr>
        <p:blipFill>
          <a:blip r:embed="rId8"/>
          <a:stretch>
            <a:fillRect/>
          </a:stretch>
        </p:blipFill>
        <p:spPr>
          <a:xfrm>
            <a:off x="2111562" y="2919531"/>
            <a:ext cx="2273932" cy="1195648"/>
          </a:xfrm>
          <a:prstGeom prst="rect">
            <a:avLst/>
          </a:prstGeom>
        </p:spPr>
      </p:pic>
      <p:pic>
        <p:nvPicPr>
          <p:cNvPr id="15" name="Content Placeholder 4">
            <a:extLst>
              <a:ext uri="{FF2B5EF4-FFF2-40B4-BE49-F238E27FC236}">
                <a16:creationId xmlns:a16="http://schemas.microsoft.com/office/drawing/2014/main" id="{908D6A2F-D04E-0643-84F0-AB6A70C5F102}"/>
              </a:ext>
            </a:extLst>
          </p:cNvPr>
          <p:cNvPicPr>
            <a:picLocks noChangeAspect="1"/>
          </p:cNvPicPr>
          <p:nvPr/>
        </p:nvPicPr>
        <p:blipFill>
          <a:blip r:embed="rId9"/>
          <a:stretch>
            <a:fillRect/>
          </a:stretch>
        </p:blipFill>
        <p:spPr>
          <a:xfrm>
            <a:off x="8931729" y="3701958"/>
            <a:ext cx="2688244" cy="1505417"/>
          </a:xfrm>
          <a:prstGeom prst="rect">
            <a:avLst/>
          </a:prstGeom>
        </p:spPr>
      </p:pic>
      <p:pic>
        <p:nvPicPr>
          <p:cNvPr id="8" name="Picture 7" descr="A picture containing clipart&#10;&#10;Description automatically generated">
            <a:extLst>
              <a:ext uri="{FF2B5EF4-FFF2-40B4-BE49-F238E27FC236}">
                <a16:creationId xmlns:a16="http://schemas.microsoft.com/office/drawing/2014/main" id="{76F9A0F5-6288-874D-B005-A57A417A0664}"/>
              </a:ext>
            </a:extLst>
          </p:cNvPr>
          <p:cNvPicPr>
            <a:picLocks noChangeAspect="1"/>
          </p:cNvPicPr>
          <p:nvPr/>
        </p:nvPicPr>
        <p:blipFill>
          <a:blip r:embed="rId10"/>
          <a:stretch>
            <a:fillRect/>
          </a:stretch>
        </p:blipFill>
        <p:spPr>
          <a:xfrm>
            <a:off x="9225044" y="5244882"/>
            <a:ext cx="1898079" cy="1138847"/>
          </a:xfrm>
          <a:prstGeom prst="rect">
            <a:avLst/>
          </a:prstGeom>
        </p:spPr>
      </p:pic>
    </p:spTree>
    <p:extLst>
      <p:ext uri="{BB962C8B-B14F-4D97-AF65-F5344CB8AC3E}">
        <p14:creationId xmlns:p14="http://schemas.microsoft.com/office/powerpoint/2010/main" val="35558193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7400" y="235321"/>
            <a:ext cx="10515600" cy="1325563"/>
          </a:xfrm>
        </p:spPr>
        <p:txBody>
          <a:bodyPr>
            <a:normAutofit/>
          </a:bodyPr>
          <a:lstStyle/>
          <a:p>
            <a:r>
              <a:rPr lang="en-US" dirty="0"/>
              <a:t>Belatacept Development: </a:t>
            </a:r>
            <a:br>
              <a:rPr lang="en-US" dirty="0"/>
            </a:br>
            <a:endParaRPr lang="en-US" sz="4133" dirty="0"/>
          </a:p>
        </p:txBody>
      </p:sp>
      <p:graphicFrame>
        <p:nvGraphicFramePr>
          <p:cNvPr id="4" name="Content Placeholder 3"/>
          <p:cNvGraphicFramePr>
            <a:graphicFrameLocks noGrp="1"/>
          </p:cNvGraphicFramePr>
          <p:nvPr>
            <p:ph idx="1"/>
          </p:nvPr>
        </p:nvGraphicFramePr>
        <p:xfrm>
          <a:off x="1016000" y="1826684"/>
          <a:ext cx="10058400" cy="485351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Rectangle 2"/>
          <p:cNvSpPr/>
          <p:nvPr/>
        </p:nvSpPr>
        <p:spPr>
          <a:xfrm>
            <a:off x="1220202" y="4061658"/>
            <a:ext cx="1749325" cy="830997"/>
          </a:xfrm>
          <a:prstGeom prst="rect">
            <a:avLst/>
          </a:prstGeom>
        </p:spPr>
        <p:txBody>
          <a:bodyPr wrap="none">
            <a:spAutoFit/>
          </a:bodyPr>
          <a:lstStyle/>
          <a:p>
            <a:pPr defTabSz="914377"/>
            <a:r>
              <a:rPr lang="en-US" sz="2400" dirty="0">
                <a:solidFill>
                  <a:prstClr val="black"/>
                </a:solidFill>
                <a:latin typeface="Calibri" panose="020F0502020204030204"/>
              </a:rPr>
              <a:t>Therapeutic </a:t>
            </a:r>
          </a:p>
          <a:p>
            <a:pPr defTabSz="914377"/>
            <a:r>
              <a:rPr lang="en-US" sz="2400" dirty="0">
                <a:solidFill>
                  <a:prstClr val="black"/>
                </a:solidFill>
                <a:latin typeface="Calibri" panose="020F0502020204030204"/>
              </a:rPr>
              <a:t>Concept</a:t>
            </a:r>
          </a:p>
        </p:txBody>
      </p:sp>
      <p:sp>
        <p:nvSpPr>
          <p:cNvPr id="9" name="Rectangle 8"/>
          <p:cNvSpPr/>
          <p:nvPr/>
        </p:nvSpPr>
        <p:spPr>
          <a:xfrm>
            <a:off x="5367379" y="2211505"/>
            <a:ext cx="2082812" cy="830997"/>
          </a:xfrm>
          <a:prstGeom prst="rect">
            <a:avLst/>
          </a:prstGeom>
        </p:spPr>
        <p:txBody>
          <a:bodyPr wrap="square">
            <a:spAutoFit/>
          </a:bodyPr>
          <a:lstStyle/>
          <a:p>
            <a:pPr defTabSz="914377"/>
            <a:r>
              <a:rPr lang="en-US" sz="2400" dirty="0">
                <a:solidFill>
                  <a:prstClr val="black"/>
                </a:solidFill>
                <a:latin typeface="Calibri" panose="020F0502020204030204"/>
              </a:rPr>
              <a:t>Innovative Trial Design</a:t>
            </a:r>
          </a:p>
        </p:txBody>
      </p:sp>
      <p:sp>
        <p:nvSpPr>
          <p:cNvPr id="10" name="Rectangle 9"/>
          <p:cNvSpPr/>
          <p:nvPr/>
        </p:nvSpPr>
        <p:spPr>
          <a:xfrm>
            <a:off x="7897133" y="1826685"/>
            <a:ext cx="2014319" cy="461665"/>
          </a:xfrm>
          <a:prstGeom prst="rect">
            <a:avLst/>
          </a:prstGeom>
        </p:spPr>
        <p:txBody>
          <a:bodyPr wrap="square">
            <a:spAutoFit/>
          </a:bodyPr>
          <a:lstStyle/>
          <a:p>
            <a:pPr defTabSz="914377"/>
            <a:r>
              <a:rPr lang="en-US" sz="2400" dirty="0">
                <a:solidFill>
                  <a:prstClr val="black"/>
                </a:solidFill>
                <a:latin typeface="Calibri" panose="020F0502020204030204"/>
              </a:rPr>
              <a:t>FDA Approval </a:t>
            </a:r>
          </a:p>
        </p:txBody>
      </p:sp>
      <p:sp>
        <p:nvSpPr>
          <p:cNvPr id="14" name="Rectangle 13"/>
          <p:cNvSpPr/>
          <p:nvPr/>
        </p:nvSpPr>
        <p:spPr>
          <a:xfrm>
            <a:off x="238199" y="5239883"/>
            <a:ext cx="1655319" cy="406388"/>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94641" tIns="0" rIns="0" bIns="0" numCol="1" spcCol="1270" anchor="t" anchorCtr="0">
            <a:noAutofit/>
          </a:bodyPr>
          <a:lstStyle/>
          <a:p>
            <a:pPr defTabSz="1066747">
              <a:lnSpc>
                <a:spcPct val="90000"/>
              </a:lnSpc>
              <a:spcBef>
                <a:spcPct val="0"/>
              </a:spcBef>
              <a:spcAft>
                <a:spcPct val="35000"/>
              </a:spcAft>
            </a:pPr>
            <a:r>
              <a:rPr lang="en-US" sz="2400">
                <a:solidFill>
                  <a:prstClr val="black">
                    <a:hueOff val="0"/>
                    <a:satOff val="0"/>
                    <a:lumOff val="0"/>
                    <a:alphaOff val="0"/>
                  </a:prstClr>
                </a:solidFill>
                <a:latin typeface="Calibri" panose="020F0502020204030204"/>
              </a:rPr>
              <a:t>Unmet Needs </a:t>
            </a:r>
            <a:endParaRPr lang="en-US" sz="2400" dirty="0">
              <a:solidFill>
                <a:prstClr val="black">
                  <a:hueOff val="0"/>
                  <a:satOff val="0"/>
                  <a:lumOff val="0"/>
                  <a:alphaOff val="0"/>
                </a:prstClr>
              </a:solidFill>
              <a:latin typeface="Calibri" panose="020F0502020204030204"/>
            </a:endParaRPr>
          </a:p>
        </p:txBody>
      </p:sp>
      <p:sp>
        <p:nvSpPr>
          <p:cNvPr id="15" name="Rectangle 14"/>
          <p:cNvSpPr/>
          <p:nvPr/>
        </p:nvSpPr>
        <p:spPr>
          <a:xfrm>
            <a:off x="3094905" y="2980099"/>
            <a:ext cx="1777025" cy="830997"/>
          </a:xfrm>
          <a:prstGeom prst="rect">
            <a:avLst/>
          </a:prstGeom>
        </p:spPr>
        <p:txBody>
          <a:bodyPr wrap="none">
            <a:spAutoFit/>
          </a:bodyPr>
          <a:lstStyle/>
          <a:p>
            <a:pPr defTabSz="914377"/>
            <a:r>
              <a:rPr lang="en-US" sz="2400" dirty="0">
                <a:solidFill>
                  <a:prstClr val="black"/>
                </a:solidFill>
                <a:latin typeface="Calibri" panose="020F0502020204030204"/>
              </a:rPr>
              <a:t>Translational</a:t>
            </a:r>
          </a:p>
          <a:p>
            <a:pPr defTabSz="914377"/>
            <a:r>
              <a:rPr lang="en-US" sz="2400" dirty="0">
                <a:solidFill>
                  <a:prstClr val="black"/>
                </a:solidFill>
                <a:latin typeface="Calibri" panose="020F0502020204030204"/>
              </a:rPr>
              <a:t>Science</a:t>
            </a:r>
          </a:p>
        </p:txBody>
      </p:sp>
      <p:sp>
        <p:nvSpPr>
          <p:cNvPr id="19" name="Rectangle 18"/>
          <p:cNvSpPr/>
          <p:nvPr/>
        </p:nvSpPr>
        <p:spPr>
          <a:xfrm>
            <a:off x="1926671" y="5577979"/>
            <a:ext cx="1655319" cy="406388"/>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94641" tIns="0" rIns="0" bIns="0" numCol="1" spcCol="1270" anchor="t" anchorCtr="0">
            <a:noAutofit/>
          </a:bodyPr>
          <a:lstStyle/>
          <a:p>
            <a:pPr defTabSz="1066747">
              <a:lnSpc>
                <a:spcPct val="90000"/>
              </a:lnSpc>
              <a:spcBef>
                <a:spcPct val="0"/>
              </a:spcBef>
              <a:spcAft>
                <a:spcPct val="35000"/>
              </a:spcAft>
            </a:pPr>
            <a:r>
              <a:rPr lang="en-US" sz="2400" dirty="0">
                <a:solidFill>
                  <a:prstClr val="black">
                    <a:hueOff val="0"/>
                    <a:satOff val="0"/>
                    <a:lumOff val="0"/>
                    <a:alphaOff val="0"/>
                  </a:prstClr>
                </a:solidFill>
                <a:latin typeface="Calibri" panose="020F0502020204030204"/>
              </a:rPr>
              <a:t>1987-90</a:t>
            </a:r>
          </a:p>
        </p:txBody>
      </p:sp>
      <p:sp>
        <p:nvSpPr>
          <p:cNvPr id="20" name="Rectangle 19"/>
          <p:cNvSpPr/>
          <p:nvPr/>
        </p:nvSpPr>
        <p:spPr>
          <a:xfrm>
            <a:off x="3811150" y="4875803"/>
            <a:ext cx="1655319" cy="406388"/>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94641" tIns="0" rIns="0" bIns="0" numCol="1" spcCol="1270" anchor="t" anchorCtr="0">
            <a:noAutofit/>
          </a:bodyPr>
          <a:lstStyle/>
          <a:p>
            <a:pPr defTabSz="1066747">
              <a:lnSpc>
                <a:spcPct val="90000"/>
              </a:lnSpc>
              <a:spcBef>
                <a:spcPct val="0"/>
              </a:spcBef>
              <a:spcAft>
                <a:spcPct val="35000"/>
              </a:spcAft>
            </a:pPr>
            <a:r>
              <a:rPr lang="en-US" sz="2400" dirty="0">
                <a:solidFill>
                  <a:prstClr val="black">
                    <a:hueOff val="0"/>
                    <a:satOff val="0"/>
                    <a:lumOff val="0"/>
                    <a:alphaOff val="0"/>
                  </a:prstClr>
                </a:solidFill>
                <a:latin typeface="Calibri" panose="020F0502020204030204"/>
              </a:rPr>
              <a:t>1992-1999</a:t>
            </a:r>
          </a:p>
        </p:txBody>
      </p:sp>
      <p:sp>
        <p:nvSpPr>
          <p:cNvPr id="21" name="Rectangle 20"/>
          <p:cNvSpPr/>
          <p:nvPr/>
        </p:nvSpPr>
        <p:spPr>
          <a:xfrm>
            <a:off x="5812080" y="4232956"/>
            <a:ext cx="3144041" cy="1470769"/>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94641" tIns="0" rIns="0" bIns="0" numCol="1" spcCol="1270" anchor="t" anchorCtr="0">
            <a:noAutofit/>
          </a:bodyPr>
          <a:lstStyle/>
          <a:p>
            <a:pPr marL="380981" indent="-380981" defTabSz="1066747">
              <a:lnSpc>
                <a:spcPct val="90000"/>
              </a:lnSpc>
              <a:spcBef>
                <a:spcPct val="0"/>
              </a:spcBef>
              <a:spcAft>
                <a:spcPct val="35000"/>
              </a:spcAft>
              <a:buFont typeface="Arial" charset="0"/>
              <a:buChar char="•"/>
            </a:pPr>
            <a:r>
              <a:rPr lang="en-US" sz="2400" dirty="0">
                <a:solidFill>
                  <a:prstClr val="black">
                    <a:hueOff val="0"/>
                    <a:satOff val="0"/>
                    <a:lumOff val="0"/>
                    <a:alphaOff val="0"/>
                  </a:prstClr>
                </a:solidFill>
                <a:latin typeface="Calibri" panose="020F0502020204030204"/>
              </a:rPr>
              <a:t>Phase II 2001</a:t>
            </a:r>
          </a:p>
          <a:p>
            <a:pPr marL="380981" indent="-380981" defTabSz="1066747">
              <a:lnSpc>
                <a:spcPct val="90000"/>
              </a:lnSpc>
              <a:spcBef>
                <a:spcPct val="0"/>
              </a:spcBef>
              <a:spcAft>
                <a:spcPct val="35000"/>
              </a:spcAft>
              <a:buFont typeface="Arial" charset="0"/>
              <a:buChar char="•"/>
            </a:pPr>
            <a:r>
              <a:rPr lang="en-US" sz="2400" dirty="0">
                <a:solidFill>
                  <a:prstClr val="black">
                    <a:hueOff val="0"/>
                    <a:satOff val="0"/>
                    <a:lumOff val="0"/>
                    <a:alphaOff val="0"/>
                  </a:prstClr>
                </a:solidFill>
                <a:latin typeface="Calibri" panose="020F0502020204030204"/>
              </a:rPr>
              <a:t>Phase III 2005</a:t>
            </a:r>
          </a:p>
        </p:txBody>
      </p:sp>
      <p:sp>
        <p:nvSpPr>
          <p:cNvPr id="5" name="Rectangle 4">
            <a:extLst>
              <a:ext uri="{FF2B5EF4-FFF2-40B4-BE49-F238E27FC236}">
                <a16:creationId xmlns:a16="http://schemas.microsoft.com/office/drawing/2014/main" id="{98529057-B1EF-CF4D-8975-7A24D8D764AC}"/>
              </a:ext>
            </a:extLst>
          </p:cNvPr>
          <p:cNvSpPr/>
          <p:nvPr/>
        </p:nvSpPr>
        <p:spPr>
          <a:xfrm>
            <a:off x="1743441" y="1027066"/>
            <a:ext cx="3431067" cy="646331"/>
          </a:xfrm>
          <a:prstGeom prst="rect">
            <a:avLst/>
          </a:prstGeom>
        </p:spPr>
        <p:txBody>
          <a:bodyPr wrap="none">
            <a:spAutoFit/>
          </a:bodyPr>
          <a:lstStyle/>
          <a:p>
            <a:pPr defTabSz="914377"/>
            <a:r>
              <a:rPr lang="en-US" sz="3600" dirty="0">
                <a:solidFill>
                  <a:prstClr val="black"/>
                </a:solidFill>
                <a:latin typeface="Calibri" panose="020F0502020204030204"/>
              </a:rPr>
              <a:t>take a closer look</a:t>
            </a:r>
          </a:p>
        </p:txBody>
      </p:sp>
      <p:sp>
        <p:nvSpPr>
          <p:cNvPr id="33" name="Rectangle 32">
            <a:extLst>
              <a:ext uri="{FF2B5EF4-FFF2-40B4-BE49-F238E27FC236}">
                <a16:creationId xmlns:a16="http://schemas.microsoft.com/office/drawing/2014/main" id="{FA0A3992-9FE3-D740-A5D5-7C2662C09C3D}"/>
              </a:ext>
            </a:extLst>
          </p:cNvPr>
          <p:cNvSpPr/>
          <p:nvPr/>
        </p:nvSpPr>
        <p:spPr>
          <a:xfrm>
            <a:off x="10485066" y="1549345"/>
            <a:ext cx="2082812" cy="830997"/>
          </a:xfrm>
          <a:prstGeom prst="rect">
            <a:avLst/>
          </a:prstGeom>
        </p:spPr>
        <p:txBody>
          <a:bodyPr wrap="square">
            <a:spAutoFit/>
          </a:bodyPr>
          <a:lstStyle/>
          <a:p>
            <a:pPr defTabSz="914377"/>
            <a:r>
              <a:rPr lang="en-US" sz="2400" dirty="0">
                <a:solidFill>
                  <a:prstClr val="black"/>
                </a:solidFill>
                <a:latin typeface="Calibri" panose="020F0502020204030204"/>
              </a:rPr>
              <a:t>Change</a:t>
            </a:r>
          </a:p>
          <a:p>
            <a:pPr defTabSz="914377"/>
            <a:r>
              <a:rPr lang="en-US" sz="2400" dirty="0">
                <a:solidFill>
                  <a:prstClr val="black"/>
                </a:solidFill>
                <a:latin typeface="Calibri" panose="020F0502020204030204"/>
              </a:rPr>
              <a:t>Practice</a:t>
            </a:r>
          </a:p>
        </p:txBody>
      </p:sp>
      <p:sp>
        <p:nvSpPr>
          <p:cNvPr id="34" name="Rectangle 33">
            <a:extLst>
              <a:ext uri="{FF2B5EF4-FFF2-40B4-BE49-F238E27FC236}">
                <a16:creationId xmlns:a16="http://schemas.microsoft.com/office/drawing/2014/main" id="{8C1201F9-58A5-8C48-9166-FA0D66BB8355}"/>
              </a:ext>
            </a:extLst>
          </p:cNvPr>
          <p:cNvSpPr/>
          <p:nvPr/>
        </p:nvSpPr>
        <p:spPr>
          <a:xfrm>
            <a:off x="8530075" y="3856654"/>
            <a:ext cx="1153187" cy="830997"/>
          </a:xfrm>
          <a:prstGeom prst="rect">
            <a:avLst/>
          </a:prstGeom>
        </p:spPr>
        <p:txBody>
          <a:bodyPr wrap="square">
            <a:spAutoFit/>
          </a:bodyPr>
          <a:lstStyle/>
          <a:p>
            <a:pPr defTabSz="914377"/>
            <a:r>
              <a:rPr lang="en-US" sz="2400" dirty="0">
                <a:solidFill>
                  <a:prstClr val="black">
                    <a:hueOff val="0"/>
                    <a:satOff val="0"/>
                    <a:lumOff val="0"/>
                    <a:alphaOff val="0"/>
                  </a:prstClr>
                </a:solidFill>
                <a:latin typeface="Calibri" panose="020F0502020204030204"/>
              </a:rPr>
              <a:t>2011</a:t>
            </a:r>
          </a:p>
          <a:p>
            <a:pPr defTabSz="914377"/>
            <a:endParaRPr lang="en-US" sz="2400" dirty="0">
              <a:solidFill>
                <a:prstClr val="black"/>
              </a:solidFill>
              <a:latin typeface="Calibri" panose="020F0502020204030204"/>
            </a:endParaRPr>
          </a:p>
        </p:txBody>
      </p:sp>
      <p:pic>
        <p:nvPicPr>
          <p:cNvPr id="35" name="Picture 34">
            <a:extLst>
              <a:ext uri="{FF2B5EF4-FFF2-40B4-BE49-F238E27FC236}">
                <a16:creationId xmlns:a16="http://schemas.microsoft.com/office/drawing/2014/main" id="{F0F18AE8-01B3-5B48-AA26-F8443ED99CBD}"/>
              </a:ext>
            </a:extLst>
          </p:cNvPr>
          <p:cNvPicPr>
            <a:picLocks noChangeAspect="1"/>
          </p:cNvPicPr>
          <p:nvPr/>
        </p:nvPicPr>
        <p:blipFill>
          <a:blip r:embed="rId8"/>
          <a:stretch>
            <a:fillRect/>
          </a:stretch>
        </p:blipFill>
        <p:spPr>
          <a:xfrm>
            <a:off x="108255" y="2588204"/>
            <a:ext cx="1073738" cy="711935"/>
          </a:xfrm>
          <a:prstGeom prst="rect">
            <a:avLst/>
          </a:prstGeom>
        </p:spPr>
      </p:pic>
      <p:pic>
        <p:nvPicPr>
          <p:cNvPr id="37" name="Picture 36">
            <a:extLst>
              <a:ext uri="{FF2B5EF4-FFF2-40B4-BE49-F238E27FC236}">
                <a16:creationId xmlns:a16="http://schemas.microsoft.com/office/drawing/2014/main" id="{EBD9DD5C-7C64-9E45-A7E4-46F21A2272D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8988740">
            <a:off x="157330" y="3304331"/>
            <a:ext cx="1523837" cy="1031167"/>
          </a:xfrm>
          <a:prstGeom prst="rect">
            <a:avLst/>
          </a:prstGeom>
        </p:spPr>
      </p:pic>
      <p:pic>
        <p:nvPicPr>
          <p:cNvPr id="38" name="Picture 37">
            <a:extLst>
              <a:ext uri="{FF2B5EF4-FFF2-40B4-BE49-F238E27FC236}">
                <a16:creationId xmlns:a16="http://schemas.microsoft.com/office/drawing/2014/main" id="{2B722FD7-42E9-AA4C-BB02-20322088D17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644757" y="2770365"/>
            <a:ext cx="636516" cy="756031"/>
          </a:xfrm>
          <a:prstGeom prst="rect">
            <a:avLst/>
          </a:prstGeom>
        </p:spPr>
      </p:pic>
      <p:pic>
        <p:nvPicPr>
          <p:cNvPr id="39" name="Picture 3">
            <a:extLst>
              <a:ext uri="{FF2B5EF4-FFF2-40B4-BE49-F238E27FC236}">
                <a16:creationId xmlns:a16="http://schemas.microsoft.com/office/drawing/2014/main" id="{3771E189-14CC-E049-8CBA-40DE54AF4C3F}"/>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a:xfrm>
            <a:off x="3616942" y="2368908"/>
            <a:ext cx="1021867" cy="471085"/>
          </a:xfrm>
          <a:prstGeom prst="rect">
            <a:avLst/>
          </a:prstGeom>
          <a:extLst>
            <a:ext uri="{909E8E84-426E-40dd-AFC4-6F175D3DCCD1}">
              <a14:hiddenFill xmlns:a14="http://schemas.microsoft.com/office/drawing/2010/main" xmlns="">
                <a:solidFill>
                  <a:srgbClr val="996633"/>
                </a:solidFill>
              </a14:hiddenFill>
            </a:ext>
          </a:extLst>
        </p:spPr>
      </p:pic>
      <p:grpSp>
        <p:nvGrpSpPr>
          <p:cNvPr id="40" name="Group 39">
            <a:extLst>
              <a:ext uri="{FF2B5EF4-FFF2-40B4-BE49-F238E27FC236}">
                <a16:creationId xmlns:a16="http://schemas.microsoft.com/office/drawing/2014/main" id="{BC09BE19-2620-2E42-ADCD-4DEA6206D89C}"/>
              </a:ext>
            </a:extLst>
          </p:cNvPr>
          <p:cNvGrpSpPr>
            <a:grpSpLocks noChangeAspect="1"/>
          </p:cNvGrpSpPr>
          <p:nvPr/>
        </p:nvGrpSpPr>
        <p:grpSpPr>
          <a:xfrm>
            <a:off x="2439807" y="2588204"/>
            <a:ext cx="943501" cy="533489"/>
            <a:chOff x="76200" y="2743200"/>
            <a:chExt cx="1354138" cy="782411"/>
          </a:xfrm>
        </p:grpSpPr>
        <p:sp>
          <p:nvSpPr>
            <p:cNvPr id="41" name="Freeform 3">
              <a:extLst>
                <a:ext uri="{FF2B5EF4-FFF2-40B4-BE49-F238E27FC236}">
                  <a16:creationId xmlns:a16="http://schemas.microsoft.com/office/drawing/2014/main" id="{CC82E8BD-2540-0F40-A52C-CA23007B7906}"/>
                </a:ext>
              </a:extLst>
            </p:cNvPr>
            <p:cNvSpPr>
              <a:spLocks/>
            </p:cNvSpPr>
            <p:nvPr/>
          </p:nvSpPr>
          <p:spPr bwMode="auto">
            <a:xfrm>
              <a:off x="1331913" y="3135313"/>
              <a:ext cx="14287" cy="79375"/>
            </a:xfrm>
            <a:custGeom>
              <a:avLst/>
              <a:gdLst>
                <a:gd name="T0" fmla="*/ 44 w 50"/>
                <a:gd name="T1" fmla="*/ 247 h 247"/>
                <a:gd name="T2" fmla="*/ 32 w 50"/>
                <a:gd name="T3" fmla="*/ 231 h 247"/>
                <a:gd name="T4" fmla="*/ 26 w 50"/>
                <a:gd name="T5" fmla="*/ 215 h 247"/>
                <a:gd name="T6" fmla="*/ 15 w 50"/>
                <a:gd name="T7" fmla="*/ 196 h 247"/>
                <a:gd name="T8" fmla="*/ 10 w 50"/>
                <a:gd name="T9" fmla="*/ 178 h 247"/>
                <a:gd name="T10" fmla="*/ 5 w 50"/>
                <a:gd name="T11" fmla="*/ 158 h 247"/>
                <a:gd name="T12" fmla="*/ 2 w 50"/>
                <a:gd name="T13" fmla="*/ 140 h 247"/>
                <a:gd name="T14" fmla="*/ 0 w 50"/>
                <a:gd name="T15" fmla="*/ 121 h 247"/>
                <a:gd name="T16" fmla="*/ 0 w 50"/>
                <a:gd name="T17" fmla="*/ 100 h 247"/>
                <a:gd name="T18" fmla="*/ 2 w 50"/>
                <a:gd name="T19" fmla="*/ 83 h 247"/>
                <a:gd name="T20" fmla="*/ 5 w 50"/>
                <a:gd name="T21" fmla="*/ 64 h 247"/>
                <a:gd name="T22" fmla="*/ 12 w 50"/>
                <a:gd name="T23" fmla="*/ 46 h 247"/>
                <a:gd name="T24" fmla="*/ 26 w 50"/>
                <a:gd name="T25" fmla="*/ 30 h 247"/>
                <a:gd name="T26" fmla="*/ 35 w 50"/>
                <a:gd name="T27" fmla="*/ 17 h 247"/>
                <a:gd name="T28" fmla="*/ 50 w 50"/>
                <a:gd name="T29" fmla="*/ 0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0" h="247">
                  <a:moveTo>
                    <a:pt x="44" y="247"/>
                  </a:moveTo>
                  <a:lnTo>
                    <a:pt x="32" y="231"/>
                  </a:lnTo>
                  <a:lnTo>
                    <a:pt x="26" y="215"/>
                  </a:lnTo>
                  <a:lnTo>
                    <a:pt x="15" y="196"/>
                  </a:lnTo>
                  <a:lnTo>
                    <a:pt x="10" y="178"/>
                  </a:lnTo>
                  <a:lnTo>
                    <a:pt x="5" y="158"/>
                  </a:lnTo>
                  <a:lnTo>
                    <a:pt x="2" y="140"/>
                  </a:lnTo>
                  <a:lnTo>
                    <a:pt x="0" y="121"/>
                  </a:lnTo>
                  <a:lnTo>
                    <a:pt x="0" y="100"/>
                  </a:lnTo>
                  <a:lnTo>
                    <a:pt x="2" y="83"/>
                  </a:lnTo>
                  <a:lnTo>
                    <a:pt x="5" y="64"/>
                  </a:lnTo>
                  <a:lnTo>
                    <a:pt x="12" y="46"/>
                  </a:lnTo>
                  <a:lnTo>
                    <a:pt x="26" y="30"/>
                  </a:lnTo>
                  <a:lnTo>
                    <a:pt x="35" y="17"/>
                  </a:lnTo>
                  <a:lnTo>
                    <a:pt x="50"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pPr defTabSz="914377" eaLnBrk="0" fontAlgn="base" hangingPunct="0">
                <a:spcBef>
                  <a:spcPct val="0"/>
                </a:spcBef>
                <a:spcAft>
                  <a:spcPct val="0"/>
                </a:spcAft>
                <a:defRPr/>
              </a:pPr>
              <a:endParaRPr lang="en-US" sz="2000">
                <a:solidFill>
                  <a:srgbClr val="000000"/>
                </a:solidFill>
                <a:latin typeface="Arial" charset="0"/>
                <a:ea typeface="ＭＳ Ｐゴシック" charset="0"/>
                <a:cs typeface="ＭＳ Ｐゴシック" charset="0"/>
              </a:endParaRPr>
            </a:p>
          </p:txBody>
        </p:sp>
        <p:sp>
          <p:nvSpPr>
            <p:cNvPr id="42" name="Freeform 4">
              <a:extLst>
                <a:ext uri="{FF2B5EF4-FFF2-40B4-BE49-F238E27FC236}">
                  <a16:creationId xmlns:a16="http://schemas.microsoft.com/office/drawing/2014/main" id="{D9FE5BE3-00D2-E145-93A9-E1C243A7CB4A}"/>
                </a:ext>
              </a:extLst>
            </p:cNvPr>
            <p:cNvSpPr>
              <a:spLocks/>
            </p:cNvSpPr>
            <p:nvPr/>
          </p:nvSpPr>
          <p:spPr bwMode="auto">
            <a:xfrm>
              <a:off x="1344613" y="3152775"/>
              <a:ext cx="60325" cy="60325"/>
            </a:xfrm>
            <a:custGeom>
              <a:avLst/>
              <a:gdLst>
                <a:gd name="T0" fmla="*/ 0 w 208"/>
                <a:gd name="T1" fmla="*/ 191 h 191"/>
                <a:gd name="T2" fmla="*/ 6 w 208"/>
                <a:gd name="T3" fmla="*/ 169 h 191"/>
                <a:gd name="T4" fmla="*/ 17 w 208"/>
                <a:gd name="T5" fmla="*/ 148 h 191"/>
                <a:gd name="T6" fmla="*/ 26 w 208"/>
                <a:gd name="T7" fmla="*/ 126 h 191"/>
                <a:gd name="T8" fmla="*/ 39 w 208"/>
                <a:gd name="T9" fmla="*/ 103 h 191"/>
                <a:gd name="T10" fmla="*/ 54 w 208"/>
                <a:gd name="T11" fmla="*/ 84 h 191"/>
                <a:gd name="T12" fmla="*/ 71 w 208"/>
                <a:gd name="T13" fmla="*/ 65 h 191"/>
                <a:gd name="T14" fmla="*/ 92 w 208"/>
                <a:gd name="T15" fmla="*/ 49 h 191"/>
                <a:gd name="T16" fmla="*/ 110 w 208"/>
                <a:gd name="T17" fmla="*/ 34 h 191"/>
                <a:gd name="T18" fmla="*/ 132 w 208"/>
                <a:gd name="T19" fmla="*/ 22 h 191"/>
                <a:gd name="T20" fmla="*/ 156 w 208"/>
                <a:gd name="T21" fmla="*/ 16 h 191"/>
                <a:gd name="T22" fmla="*/ 182 w 208"/>
                <a:gd name="T23" fmla="*/ 5 h 191"/>
                <a:gd name="T24" fmla="*/ 208 w 208"/>
                <a:gd name="T25" fmla="*/ 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8" h="191">
                  <a:moveTo>
                    <a:pt x="0" y="191"/>
                  </a:moveTo>
                  <a:lnTo>
                    <a:pt x="6" y="169"/>
                  </a:lnTo>
                  <a:lnTo>
                    <a:pt x="17" y="148"/>
                  </a:lnTo>
                  <a:lnTo>
                    <a:pt x="26" y="126"/>
                  </a:lnTo>
                  <a:lnTo>
                    <a:pt x="39" y="103"/>
                  </a:lnTo>
                  <a:lnTo>
                    <a:pt x="54" y="84"/>
                  </a:lnTo>
                  <a:lnTo>
                    <a:pt x="71" y="65"/>
                  </a:lnTo>
                  <a:lnTo>
                    <a:pt x="92" y="49"/>
                  </a:lnTo>
                  <a:lnTo>
                    <a:pt x="110" y="34"/>
                  </a:lnTo>
                  <a:lnTo>
                    <a:pt x="132" y="22"/>
                  </a:lnTo>
                  <a:lnTo>
                    <a:pt x="156" y="16"/>
                  </a:lnTo>
                  <a:lnTo>
                    <a:pt x="182" y="5"/>
                  </a:lnTo>
                  <a:lnTo>
                    <a:pt x="208"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pPr defTabSz="914377" eaLnBrk="0" fontAlgn="base" hangingPunct="0">
                <a:spcBef>
                  <a:spcPct val="0"/>
                </a:spcBef>
                <a:spcAft>
                  <a:spcPct val="0"/>
                </a:spcAft>
                <a:defRPr/>
              </a:pPr>
              <a:endParaRPr lang="en-US" sz="2000">
                <a:solidFill>
                  <a:srgbClr val="000000"/>
                </a:solidFill>
                <a:latin typeface="Arial" charset="0"/>
                <a:ea typeface="ＭＳ Ｐゴシック" charset="0"/>
                <a:cs typeface="ＭＳ Ｐゴシック" charset="0"/>
              </a:endParaRPr>
            </a:p>
          </p:txBody>
        </p:sp>
        <p:sp>
          <p:nvSpPr>
            <p:cNvPr id="43" name="Freeform 5">
              <a:extLst>
                <a:ext uri="{FF2B5EF4-FFF2-40B4-BE49-F238E27FC236}">
                  <a16:creationId xmlns:a16="http://schemas.microsoft.com/office/drawing/2014/main" id="{5F1E27FC-F05D-F640-8748-1F0E13D610D4}"/>
                </a:ext>
              </a:extLst>
            </p:cNvPr>
            <p:cNvSpPr>
              <a:spLocks/>
            </p:cNvSpPr>
            <p:nvPr/>
          </p:nvSpPr>
          <p:spPr bwMode="auto">
            <a:xfrm>
              <a:off x="1350963" y="3217863"/>
              <a:ext cx="79375" cy="11112"/>
            </a:xfrm>
            <a:custGeom>
              <a:avLst/>
              <a:gdLst>
                <a:gd name="T0" fmla="*/ 0 w 280"/>
                <a:gd name="T1" fmla="*/ 36 h 36"/>
                <a:gd name="T2" fmla="*/ 20 w 280"/>
                <a:gd name="T3" fmla="*/ 29 h 36"/>
                <a:gd name="T4" fmla="*/ 42 w 280"/>
                <a:gd name="T5" fmla="*/ 24 h 36"/>
                <a:gd name="T6" fmla="*/ 65 w 280"/>
                <a:gd name="T7" fmla="*/ 17 h 36"/>
                <a:gd name="T8" fmla="*/ 88 w 280"/>
                <a:gd name="T9" fmla="*/ 10 h 36"/>
                <a:gd name="T10" fmla="*/ 113 w 280"/>
                <a:gd name="T11" fmla="*/ 8 h 36"/>
                <a:gd name="T12" fmla="*/ 137 w 280"/>
                <a:gd name="T13" fmla="*/ 4 h 36"/>
                <a:gd name="T14" fmla="*/ 161 w 280"/>
                <a:gd name="T15" fmla="*/ 0 h 36"/>
                <a:gd name="T16" fmla="*/ 232 w 280"/>
                <a:gd name="T17" fmla="*/ 0 h 36"/>
                <a:gd name="T18" fmla="*/ 253 w 280"/>
                <a:gd name="T19" fmla="*/ 4 h 36"/>
                <a:gd name="T20" fmla="*/ 280 w 280"/>
                <a:gd name="T21" fmla="*/ 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0" h="36">
                  <a:moveTo>
                    <a:pt x="0" y="36"/>
                  </a:moveTo>
                  <a:lnTo>
                    <a:pt x="20" y="29"/>
                  </a:lnTo>
                  <a:lnTo>
                    <a:pt x="42" y="24"/>
                  </a:lnTo>
                  <a:lnTo>
                    <a:pt x="65" y="17"/>
                  </a:lnTo>
                  <a:lnTo>
                    <a:pt x="88" y="10"/>
                  </a:lnTo>
                  <a:lnTo>
                    <a:pt x="113" y="8"/>
                  </a:lnTo>
                  <a:lnTo>
                    <a:pt x="137" y="4"/>
                  </a:lnTo>
                  <a:lnTo>
                    <a:pt x="161" y="0"/>
                  </a:lnTo>
                  <a:lnTo>
                    <a:pt x="232" y="0"/>
                  </a:lnTo>
                  <a:lnTo>
                    <a:pt x="253" y="4"/>
                  </a:lnTo>
                  <a:lnTo>
                    <a:pt x="280" y="4"/>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pPr defTabSz="914377" eaLnBrk="0" fontAlgn="base" hangingPunct="0">
                <a:spcBef>
                  <a:spcPct val="0"/>
                </a:spcBef>
                <a:spcAft>
                  <a:spcPct val="0"/>
                </a:spcAft>
                <a:defRPr/>
              </a:pPr>
              <a:endParaRPr lang="en-US" sz="2000">
                <a:solidFill>
                  <a:srgbClr val="000000"/>
                </a:solidFill>
                <a:latin typeface="Arial" charset="0"/>
                <a:ea typeface="ＭＳ Ｐゴシック" charset="0"/>
                <a:cs typeface="ＭＳ Ｐゴシック" charset="0"/>
              </a:endParaRPr>
            </a:p>
          </p:txBody>
        </p:sp>
        <p:sp>
          <p:nvSpPr>
            <p:cNvPr id="44" name="Freeform 6">
              <a:extLst>
                <a:ext uri="{FF2B5EF4-FFF2-40B4-BE49-F238E27FC236}">
                  <a16:creationId xmlns:a16="http://schemas.microsoft.com/office/drawing/2014/main" id="{50FF5F6B-9762-224D-AAA6-AD1C7CDD5C53}"/>
                </a:ext>
              </a:extLst>
            </p:cNvPr>
            <p:cNvSpPr>
              <a:spLocks/>
            </p:cNvSpPr>
            <p:nvPr/>
          </p:nvSpPr>
          <p:spPr bwMode="auto">
            <a:xfrm>
              <a:off x="1135063" y="3249613"/>
              <a:ext cx="200025" cy="36512"/>
            </a:xfrm>
            <a:custGeom>
              <a:avLst/>
              <a:gdLst>
                <a:gd name="T0" fmla="*/ 707 w 707"/>
                <a:gd name="T1" fmla="*/ 27 h 115"/>
                <a:gd name="T2" fmla="*/ 690 w 707"/>
                <a:gd name="T3" fmla="*/ 25 h 115"/>
                <a:gd name="T4" fmla="*/ 674 w 707"/>
                <a:gd name="T5" fmla="*/ 21 h 115"/>
                <a:gd name="T6" fmla="*/ 659 w 707"/>
                <a:gd name="T7" fmla="*/ 17 h 115"/>
                <a:gd name="T8" fmla="*/ 644 w 707"/>
                <a:gd name="T9" fmla="*/ 15 h 115"/>
                <a:gd name="T10" fmla="*/ 631 w 707"/>
                <a:gd name="T11" fmla="*/ 15 h 115"/>
                <a:gd name="T12" fmla="*/ 615 w 707"/>
                <a:gd name="T13" fmla="*/ 12 h 115"/>
                <a:gd name="T14" fmla="*/ 599 w 707"/>
                <a:gd name="T15" fmla="*/ 8 h 115"/>
                <a:gd name="T16" fmla="*/ 585 w 707"/>
                <a:gd name="T17" fmla="*/ 5 h 115"/>
                <a:gd name="T18" fmla="*/ 569 w 707"/>
                <a:gd name="T19" fmla="*/ 5 h 115"/>
                <a:gd name="T20" fmla="*/ 555 w 707"/>
                <a:gd name="T21" fmla="*/ 1 h 115"/>
                <a:gd name="T22" fmla="*/ 524 w 707"/>
                <a:gd name="T23" fmla="*/ 1 h 115"/>
                <a:gd name="T24" fmla="*/ 507 w 707"/>
                <a:gd name="T25" fmla="*/ 0 h 115"/>
                <a:gd name="T26" fmla="*/ 386 w 707"/>
                <a:gd name="T27" fmla="*/ 0 h 115"/>
                <a:gd name="T28" fmla="*/ 369 w 707"/>
                <a:gd name="T29" fmla="*/ 1 h 115"/>
                <a:gd name="T30" fmla="*/ 358 w 707"/>
                <a:gd name="T31" fmla="*/ 1 h 115"/>
                <a:gd name="T32" fmla="*/ 341 w 707"/>
                <a:gd name="T33" fmla="*/ 5 h 115"/>
                <a:gd name="T34" fmla="*/ 325 w 707"/>
                <a:gd name="T35" fmla="*/ 5 h 115"/>
                <a:gd name="T36" fmla="*/ 310 w 707"/>
                <a:gd name="T37" fmla="*/ 8 h 115"/>
                <a:gd name="T38" fmla="*/ 295 w 707"/>
                <a:gd name="T39" fmla="*/ 12 h 115"/>
                <a:gd name="T40" fmla="*/ 282 w 707"/>
                <a:gd name="T41" fmla="*/ 15 h 115"/>
                <a:gd name="T42" fmla="*/ 266 w 707"/>
                <a:gd name="T43" fmla="*/ 17 h 115"/>
                <a:gd name="T44" fmla="*/ 251 w 707"/>
                <a:gd name="T45" fmla="*/ 21 h 115"/>
                <a:gd name="T46" fmla="*/ 237 w 707"/>
                <a:gd name="T47" fmla="*/ 25 h 115"/>
                <a:gd name="T48" fmla="*/ 221 w 707"/>
                <a:gd name="T49" fmla="*/ 27 h 115"/>
                <a:gd name="T50" fmla="*/ 206 w 707"/>
                <a:gd name="T51" fmla="*/ 30 h 115"/>
                <a:gd name="T52" fmla="*/ 191 w 707"/>
                <a:gd name="T53" fmla="*/ 37 h 115"/>
                <a:gd name="T54" fmla="*/ 178 w 707"/>
                <a:gd name="T55" fmla="*/ 40 h 115"/>
                <a:gd name="T56" fmla="*/ 162 w 707"/>
                <a:gd name="T57" fmla="*/ 43 h 115"/>
                <a:gd name="T58" fmla="*/ 148 w 707"/>
                <a:gd name="T59" fmla="*/ 49 h 115"/>
                <a:gd name="T60" fmla="*/ 136 w 707"/>
                <a:gd name="T61" fmla="*/ 55 h 115"/>
                <a:gd name="T62" fmla="*/ 119 w 707"/>
                <a:gd name="T63" fmla="*/ 59 h 115"/>
                <a:gd name="T64" fmla="*/ 106 w 707"/>
                <a:gd name="T65" fmla="*/ 64 h 115"/>
                <a:gd name="T66" fmla="*/ 92 w 707"/>
                <a:gd name="T67" fmla="*/ 72 h 115"/>
                <a:gd name="T68" fmla="*/ 77 w 707"/>
                <a:gd name="T69" fmla="*/ 77 h 115"/>
                <a:gd name="T70" fmla="*/ 65 w 707"/>
                <a:gd name="T71" fmla="*/ 84 h 115"/>
                <a:gd name="T72" fmla="*/ 51 w 707"/>
                <a:gd name="T73" fmla="*/ 90 h 115"/>
                <a:gd name="T74" fmla="*/ 38 w 707"/>
                <a:gd name="T75" fmla="*/ 96 h 115"/>
                <a:gd name="T76" fmla="*/ 25 w 707"/>
                <a:gd name="T77" fmla="*/ 103 h 115"/>
                <a:gd name="T78" fmla="*/ 11 w 707"/>
                <a:gd name="T79" fmla="*/ 109 h 115"/>
                <a:gd name="T80" fmla="*/ 0 w 707"/>
                <a:gd name="T81" fmla="*/ 11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07" h="115">
                  <a:moveTo>
                    <a:pt x="707" y="27"/>
                  </a:moveTo>
                  <a:lnTo>
                    <a:pt x="690" y="25"/>
                  </a:lnTo>
                  <a:lnTo>
                    <a:pt x="674" y="21"/>
                  </a:lnTo>
                  <a:lnTo>
                    <a:pt x="659" y="17"/>
                  </a:lnTo>
                  <a:lnTo>
                    <a:pt x="644" y="15"/>
                  </a:lnTo>
                  <a:lnTo>
                    <a:pt x="631" y="15"/>
                  </a:lnTo>
                  <a:lnTo>
                    <a:pt x="615" y="12"/>
                  </a:lnTo>
                  <a:lnTo>
                    <a:pt x="599" y="8"/>
                  </a:lnTo>
                  <a:lnTo>
                    <a:pt x="585" y="5"/>
                  </a:lnTo>
                  <a:lnTo>
                    <a:pt x="569" y="5"/>
                  </a:lnTo>
                  <a:lnTo>
                    <a:pt x="555" y="1"/>
                  </a:lnTo>
                  <a:lnTo>
                    <a:pt x="524" y="1"/>
                  </a:lnTo>
                  <a:lnTo>
                    <a:pt x="507" y="0"/>
                  </a:lnTo>
                  <a:lnTo>
                    <a:pt x="386" y="0"/>
                  </a:lnTo>
                  <a:lnTo>
                    <a:pt x="369" y="1"/>
                  </a:lnTo>
                  <a:lnTo>
                    <a:pt x="358" y="1"/>
                  </a:lnTo>
                  <a:lnTo>
                    <a:pt x="341" y="5"/>
                  </a:lnTo>
                  <a:lnTo>
                    <a:pt x="325" y="5"/>
                  </a:lnTo>
                  <a:lnTo>
                    <a:pt x="310" y="8"/>
                  </a:lnTo>
                  <a:lnTo>
                    <a:pt x="295" y="12"/>
                  </a:lnTo>
                  <a:lnTo>
                    <a:pt x="282" y="15"/>
                  </a:lnTo>
                  <a:lnTo>
                    <a:pt x="266" y="17"/>
                  </a:lnTo>
                  <a:lnTo>
                    <a:pt x="251" y="21"/>
                  </a:lnTo>
                  <a:lnTo>
                    <a:pt x="237" y="25"/>
                  </a:lnTo>
                  <a:lnTo>
                    <a:pt x="221" y="27"/>
                  </a:lnTo>
                  <a:lnTo>
                    <a:pt x="206" y="30"/>
                  </a:lnTo>
                  <a:lnTo>
                    <a:pt x="191" y="37"/>
                  </a:lnTo>
                  <a:lnTo>
                    <a:pt x="178" y="40"/>
                  </a:lnTo>
                  <a:lnTo>
                    <a:pt x="162" y="43"/>
                  </a:lnTo>
                  <a:lnTo>
                    <a:pt x="148" y="49"/>
                  </a:lnTo>
                  <a:lnTo>
                    <a:pt x="136" y="55"/>
                  </a:lnTo>
                  <a:lnTo>
                    <a:pt x="119" y="59"/>
                  </a:lnTo>
                  <a:lnTo>
                    <a:pt x="106" y="64"/>
                  </a:lnTo>
                  <a:lnTo>
                    <a:pt x="92" y="72"/>
                  </a:lnTo>
                  <a:lnTo>
                    <a:pt x="77" y="77"/>
                  </a:lnTo>
                  <a:lnTo>
                    <a:pt x="65" y="84"/>
                  </a:lnTo>
                  <a:lnTo>
                    <a:pt x="51" y="90"/>
                  </a:lnTo>
                  <a:lnTo>
                    <a:pt x="38" y="96"/>
                  </a:lnTo>
                  <a:lnTo>
                    <a:pt x="25" y="103"/>
                  </a:lnTo>
                  <a:lnTo>
                    <a:pt x="11" y="109"/>
                  </a:lnTo>
                  <a:lnTo>
                    <a:pt x="0" y="115"/>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pPr defTabSz="914377" eaLnBrk="0" fontAlgn="base" hangingPunct="0">
                <a:spcBef>
                  <a:spcPct val="0"/>
                </a:spcBef>
                <a:spcAft>
                  <a:spcPct val="0"/>
                </a:spcAft>
                <a:defRPr/>
              </a:pPr>
              <a:endParaRPr lang="en-US" sz="2000">
                <a:solidFill>
                  <a:srgbClr val="000000"/>
                </a:solidFill>
                <a:latin typeface="Arial" charset="0"/>
                <a:ea typeface="ＭＳ Ｐゴシック" charset="0"/>
                <a:cs typeface="ＭＳ Ｐゴシック" charset="0"/>
              </a:endParaRPr>
            </a:p>
          </p:txBody>
        </p:sp>
        <p:sp>
          <p:nvSpPr>
            <p:cNvPr id="45" name="Freeform 7">
              <a:extLst>
                <a:ext uri="{FF2B5EF4-FFF2-40B4-BE49-F238E27FC236}">
                  <a16:creationId xmlns:a16="http://schemas.microsoft.com/office/drawing/2014/main" id="{A06D3A58-1B28-D248-9B3F-A49FCF612E5C}"/>
                </a:ext>
              </a:extLst>
            </p:cNvPr>
            <p:cNvSpPr>
              <a:spLocks/>
            </p:cNvSpPr>
            <p:nvPr/>
          </p:nvSpPr>
          <p:spPr bwMode="auto">
            <a:xfrm>
              <a:off x="76200" y="2743200"/>
              <a:ext cx="1300164" cy="782411"/>
            </a:xfrm>
            <a:custGeom>
              <a:avLst/>
              <a:gdLst>
                <a:gd name="T0" fmla="*/ 2498 w 4605"/>
                <a:gd name="T1" fmla="*/ 365 h 2875"/>
                <a:gd name="T2" fmla="*/ 2251 w 4605"/>
                <a:gd name="T3" fmla="*/ 267 h 2875"/>
                <a:gd name="T4" fmla="*/ 1997 w 4605"/>
                <a:gd name="T5" fmla="*/ 192 h 2875"/>
                <a:gd name="T6" fmla="*/ 1733 w 4605"/>
                <a:gd name="T7" fmla="*/ 173 h 2875"/>
                <a:gd name="T8" fmla="*/ 1475 w 4605"/>
                <a:gd name="T9" fmla="*/ 247 h 2875"/>
                <a:gd name="T10" fmla="*/ 1241 w 4605"/>
                <a:gd name="T11" fmla="*/ 374 h 2875"/>
                <a:gd name="T12" fmla="*/ 1058 w 4605"/>
                <a:gd name="T13" fmla="*/ 559 h 2875"/>
                <a:gd name="T14" fmla="*/ 965 w 4605"/>
                <a:gd name="T15" fmla="*/ 802 h 2875"/>
                <a:gd name="T16" fmla="*/ 949 w 4605"/>
                <a:gd name="T17" fmla="*/ 1167 h 2875"/>
                <a:gd name="T18" fmla="*/ 982 w 4605"/>
                <a:gd name="T19" fmla="*/ 1419 h 2875"/>
                <a:gd name="T20" fmla="*/ 840 w 4605"/>
                <a:gd name="T21" fmla="*/ 1626 h 2875"/>
                <a:gd name="T22" fmla="*/ 600 w 4605"/>
                <a:gd name="T23" fmla="*/ 1739 h 2875"/>
                <a:gd name="T24" fmla="*/ 372 w 4605"/>
                <a:gd name="T25" fmla="*/ 1872 h 2875"/>
                <a:gd name="T26" fmla="*/ 163 w 4605"/>
                <a:gd name="T27" fmla="*/ 2033 h 2875"/>
                <a:gd name="T28" fmla="*/ 23 w 4605"/>
                <a:gd name="T29" fmla="*/ 2248 h 2875"/>
                <a:gd name="T30" fmla="*/ 55 w 4605"/>
                <a:gd name="T31" fmla="*/ 2488 h 2875"/>
                <a:gd name="T32" fmla="*/ 277 w 4605"/>
                <a:gd name="T33" fmla="*/ 2632 h 2875"/>
                <a:gd name="T34" fmla="*/ 525 w 4605"/>
                <a:gd name="T35" fmla="*/ 2732 h 2875"/>
                <a:gd name="T36" fmla="*/ 782 w 4605"/>
                <a:gd name="T37" fmla="*/ 2796 h 2875"/>
                <a:gd name="T38" fmla="*/ 1041 w 4605"/>
                <a:gd name="T39" fmla="*/ 2847 h 2875"/>
                <a:gd name="T40" fmla="*/ 1231 w 4605"/>
                <a:gd name="T41" fmla="*/ 2796 h 2875"/>
                <a:gd name="T42" fmla="*/ 984 w 4605"/>
                <a:gd name="T43" fmla="*/ 2692 h 2875"/>
                <a:gd name="T44" fmla="*/ 733 w 4605"/>
                <a:gd name="T45" fmla="*/ 2607 h 2875"/>
                <a:gd name="T46" fmla="*/ 488 w 4605"/>
                <a:gd name="T47" fmla="*/ 2502 h 2875"/>
                <a:gd name="T48" fmla="*/ 301 w 4605"/>
                <a:gd name="T49" fmla="*/ 2327 h 2875"/>
                <a:gd name="T50" fmla="*/ 437 w 4605"/>
                <a:gd name="T51" fmla="*/ 2117 h 2875"/>
                <a:gd name="T52" fmla="*/ 671 w 4605"/>
                <a:gd name="T53" fmla="*/ 1994 h 2875"/>
                <a:gd name="T54" fmla="*/ 932 w 4605"/>
                <a:gd name="T55" fmla="*/ 1938 h 2875"/>
                <a:gd name="T56" fmla="*/ 1264 w 4605"/>
                <a:gd name="T57" fmla="*/ 1909 h 2875"/>
                <a:gd name="T58" fmla="*/ 1414 w 4605"/>
                <a:gd name="T59" fmla="*/ 2105 h 2875"/>
                <a:gd name="T60" fmla="*/ 1674 w 4605"/>
                <a:gd name="T61" fmla="*/ 2161 h 2875"/>
                <a:gd name="T62" fmla="*/ 1931 w 4605"/>
                <a:gd name="T63" fmla="*/ 2231 h 2875"/>
                <a:gd name="T64" fmla="*/ 2192 w 4605"/>
                <a:gd name="T65" fmla="*/ 2271 h 2875"/>
                <a:gd name="T66" fmla="*/ 2427 w 4605"/>
                <a:gd name="T67" fmla="*/ 2206 h 2875"/>
                <a:gd name="T68" fmla="*/ 2326 w 4605"/>
                <a:gd name="T69" fmla="*/ 2008 h 2875"/>
                <a:gd name="T70" fmla="*/ 2309 w 4605"/>
                <a:gd name="T71" fmla="*/ 1923 h 2875"/>
                <a:gd name="T72" fmla="*/ 2574 w 4605"/>
                <a:gd name="T73" fmla="*/ 1950 h 2875"/>
                <a:gd name="T74" fmla="*/ 2836 w 4605"/>
                <a:gd name="T75" fmla="*/ 1987 h 2875"/>
                <a:gd name="T76" fmla="*/ 3052 w 4605"/>
                <a:gd name="T77" fmla="*/ 2139 h 2875"/>
                <a:gd name="T78" fmla="*/ 3315 w 4605"/>
                <a:gd name="T79" fmla="*/ 2161 h 2875"/>
                <a:gd name="T80" fmla="*/ 3524 w 4605"/>
                <a:gd name="T81" fmla="*/ 2055 h 2875"/>
                <a:gd name="T82" fmla="*/ 3330 w 4605"/>
                <a:gd name="T83" fmla="*/ 1912 h 2875"/>
                <a:gd name="T84" fmla="*/ 3216 w 4605"/>
                <a:gd name="T85" fmla="*/ 1749 h 2875"/>
                <a:gd name="T86" fmla="*/ 3417 w 4605"/>
                <a:gd name="T87" fmla="*/ 1671 h 2875"/>
                <a:gd name="T88" fmla="*/ 3668 w 4605"/>
                <a:gd name="T89" fmla="*/ 1739 h 2875"/>
                <a:gd name="T90" fmla="*/ 3930 w 4605"/>
                <a:gd name="T91" fmla="*/ 1787 h 2875"/>
                <a:gd name="T92" fmla="*/ 4198 w 4605"/>
                <a:gd name="T93" fmla="*/ 1813 h 2875"/>
                <a:gd name="T94" fmla="*/ 4462 w 4605"/>
                <a:gd name="T95" fmla="*/ 1768 h 2875"/>
                <a:gd name="T96" fmla="*/ 4605 w 4605"/>
                <a:gd name="T97" fmla="*/ 1581 h 2875"/>
                <a:gd name="T98" fmla="*/ 4457 w 4605"/>
                <a:gd name="T99" fmla="*/ 1382 h 2875"/>
                <a:gd name="T100" fmla="*/ 4319 w 4605"/>
                <a:gd name="T101" fmla="*/ 1173 h 2875"/>
                <a:gd name="T102" fmla="*/ 4274 w 4605"/>
                <a:gd name="T103" fmla="*/ 919 h 2875"/>
                <a:gd name="T104" fmla="*/ 4253 w 4605"/>
                <a:gd name="T105" fmla="*/ 688 h 2875"/>
                <a:gd name="T106" fmla="*/ 4345 w 4605"/>
                <a:gd name="T107" fmla="*/ 458 h 2875"/>
                <a:gd name="T108" fmla="*/ 4212 w 4605"/>
                <a:gd name="T109" fmla="*/ 239 h 2875"/>
                <a:gd name="T110" fmla="*/ 3951 w 4605"/>
                <a:gd name="T111" fmla="*/ 207 h 2875"/>
                <a:gd name="T112" fmla="*/ 3726 w 4605"/>
                <a:gd name="T113" fmla="*/ 339 h 2875"/>
                <a:gd name="T114" fmla="*/ 3559 w 4605"/>
                <a:gd name="T115" fmla="*/ 440 h 2875"/>
                <a:gd name="T116" fmla="*/ 3439 w 4605"/>
                <a:gd name="T117" fmla="*/ 214 h 2875"/>
                <a:gd name="T118" fmla="*/ 3248 w 4605"/>
                <a:gd name="T119" fmla="*/ 37 h 2875"/>
                <a:gd name="T120" fmla="*/ 2983 w 4605"/>
                <a:gd name="T121" fmla="*/ 10 h 2875"/>
                <a:gd name="T122" fmla="*/ 2775 w 4605"/>
                <a:gd name="T123" fmla="*/ 167 h 2875"/>
                <a:gd name="T124" fmla="*/ 2716 w 4605"/>
                <a:gd name="T125" fmla="*/ 412 h 28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605" h="2875">
                  <a:moveTo>
                    <a:pt x="2727" y="393"/>
                  </a:moveTo>
                  <a:lnTo>
                    <a:pt x="2687" y="393"/>
                  </a:lnTo>
                  <a:lnTo>
                    <a:pt x="2649" y="390"/>
                  </a:lnTo>
                  <a:lnTo>
                    <a:pt x="2608" y="386"/>
                  </a:lnTo>
                  <a:lnTo>
                    <a:pt x="2574" y="380"/>
                  </a:lnTo>
                  <a:lnTo>
                    <a:pt x="2533" y="374"/>
                  </a:lnTo>
                  <a:lnTo>
                    <a:pt x="2498" y="365"/>
                  </a:lnTo>
                  <a:lnTo>
                    <a:pt x="2462" y="350"/>
                  </a:lnTo>
                  <a:lnTo>
                    <a:pt x="2427" y="339"/>
                  </a:lnTo>
                  <a:lnTo>
                    <a:pt x="2394" y="324"/>
                  </a:lnTo>
                  <a:lnTo>
                    <a:pt x="2358" y="308"/>
                  </a:lnTo>
                  <a:lnTo>
                    <a:pt x="2322" y="293"/>
                  </a:lnTo>
                  <a:lnTo>
                    <a:pt x="2287" y="279"/>
                  </a:lnTo>
                  <a:lnTo>
                    <a:pt x="2251" y="267"/>
                  </a:lnTo>
                  <a:lnTo>
                    <a:pt x="2215" y="254"/>
                  </a:lnTo>
                  <a:lnTo>
                    <a:pt x="2179" y="241"/>
                  </a:lnTo>
                  <a:lnTo>
                    <a:pt x="2144" y="231"/>
                  </a:lnTo>
                  <a:lnTo>
                    <a:pt x="2109" y="221"/>
                  </a:lnTo>
                  <a:lnTo>
                    <a:pt x="2071" y="210"/>
                  </a:lnTo>
                  <a:lnTo>
                    <a:pt x="2032" y="200"/>
                  </a:lnTo>
                  <a:lnTo>
                    <a:pt x="1997" y="192"/>
                  </a:lnTo>
                  <a:lnTo>
                    <a:pt x="1957" y="185"/>
                  </a:lnTo>
                  <a:lnTo>
                    <a:pt x="1922" y="176"/>
                  </a:lnTo>
                  <a:lnTo>
                    <a:pt x="1883" y="168"/>
                  </a:lnTo>
                  <a:lnTo>
                    <a:pt x="1844" y="167"/>
                  </a:lnTo>
                  <a:lnTo>
                    <a:pt x="1808" y="163"/>
                  </a:lnTo>
                  <a:lnTo>
                    <a:pt x="1769" y="167"/>
                  </a:lnTo>
                  <a:lnTo>
                    <a:pt x="1733" y="173"/>
                  </a:lnTo>
                  <a:lnTo>
                    <a:pt x="1694" y="178"/>
                  </a:lnTo>
                  <a:lnTo>
                    <a:pt x="1658" y="189"/>
                  </a:lnTo>
                  <a:lnTo>
                    <a:pt x="1623" y="198"/>
                  </a:lnTo>
                  <a:lnTo>
                    <a:pt x="1586" y="210"/>
                  </a:lnTo>
                  <a:lnTo>
                    <a:pt x="1549" y="223"/>
                  </a:lnTo>
                  <a:lnTo>
                    <a:pt x="1511" y="236"/>
                  </a:lnTo>
                  <a:lnTo>
                    <a:pt x="1475" y="247"/>
                  </a:lnTo>
                  <a:lnTo>
                    <a:pt x="1440" y="264"/>
                  </a:lnTo>
                  <a:lnTo>
                    <a:pt x="1404" y="279"/>
                  </a:lnTo>
                  <a:lnTo>
                    <a:pt x="1371" y="296"/>
                  </a:lnTo>
                  <a:lnTo>
                    <a:pt x="1338" y="314"/>
                  </a:lnTo>
                  <a:lnTo>
                    <a:pt x="1307" y="333"/>
                  </a:lnTo>
                  <a:lnTo>
                    <a:pt x="1274" y="355"/>
                  </a:lnTo>
                  <a:lnTo>
                    <a:pt x="1241" y="374"/>
                  </a:lnTo>
                  <a:lnTo>
                    <a:pt x="1211" y="396"/>
                  </a:lnTo>
                  <a:lnTo>
                    <a:pt x="1183" y="418"/>
                  </a:lnTo>
                  <a:lnTo>
                    <a:pt x="1153" y="443"/>
                  </a:lnTo>
                  <a:lnTo>
                    <a:pt x="1127" y="472"/>
                  </a:lnTo>
                  <a:lnTo>
                    <a:pt x="1101" y="500"/>
                  </a:lnTo>
                  <a:lnTo>
                    <a:pt x="1081" y="528"/>
                  </a:lnTo>
                  <a:lnTo>
                    <a:pt x="1058" y="559"/>
                  </a:lnTo>
                  <a:lnTo>
                    <a:pt x="1038" y="590"/>
                  </a:lnTo>
                  <a:lnTo>
                    <a:pt x="1022" y="625"/>
                  </a:lnTo>
                  <a:lnTo>
                    <a:pt x="1006" y="661"/>
                  </a:lnTo>
                  <a:lnTo>
                    <a:pt x="993" y="694"/>
                  </a:lnTo>
                  <a:lnTo>
                    <a:pt x="984" y="730"/>
                  </a:lnTo>
                  <a:lnTo>
                    <a:pt x="974" y="765"/>
                  </a:lnTo>
                  <a:lnTo>
                    <a:pt x="965" y="802"/>
                  </a:lnTo>
                  <a:lnTo>
                    <a:pt x="957" y="836"/>
                  </a:lnTo>
                  <a:lnTo>
                    <a:pt x="951" y="874"/>
                  </a:lnTo>
                  <a:lnTo>
                    <a:pt x="949" y="909"/>
                  </a:lnTo>
                  <a:lnTo>
                    <a:pt x="949" y="1056"/>
                  </a:lnTo>
                  <a:lnTo>
                    <a:pt x="944" y="1095"/>
                  </a:lnTo>
                  <a:lnTo>
                    <a:pt x="944" y="1132"/>
                  </a:lnTo>
                  <a:lnTo>
                    <a:pt x="949" y="1167"/>
                  </a:lnTo>
                  <a:lnTo>
                    <a:pt x="956" y="1205"/>
                  </a:lnTo>
                  <a:lnTo>
                    <a:pt x="967" y="1240"/>
                  </a:lnTo>
                  <a:lnTo>
                    <a:pt x="982" y="1274"/>
                  </a:lnTo>
                  <a:lnTo>
                    <a:pt x="989" y="1309"/>
                  </a:lnTo>
                  <a:lnTo>
                    <a:pt x="989" y="1346"/>
                  </a:lnTo>
                  <a:lnTo>
                    <a:pt x="987" y="1384"/>
                  </a:lnTo>
                  <a:lnTo>
                    <a:pt x="982" y="1419"/>
                  </a:lnTo>
                  <a:lnTo>
                    <a:pt x="971" y="1454"/>
                  </a:lnTo>
                  <a:lnTo>
                    <a:pt x="957" y="1492"/>
                  </a:lnTo>
                  <a:lnTo>
                    <a:pt x="944" y="1526"/>
                  </a:lnTo>
                  <a:lnTo>
                    <a:pt x="925" y="1557"/>
                  </a:lnTo>
                  <a:lnTo>
                    <a:pt x="905" y="1586"/>
                  </a:lnTo>
                  <a:lnTo>
                    <a:pt x="877" y="1611"/>
                  </a:lnTo>
                  <a:lnTo>
                    <a:pt x="840" y="1626"/>
                  </a:lnTo>
                  <a:lnTo>
                    <a:pt x="804" y="1639"/>
                  </a:lnTo>
                  <a:lnTo>
                    <a:pt x="768" y="1655"/>
                  </a:lnTo>
                  <a:lnTo>
                    <a:pt x="733" y="1668"/>
                  </a:lnTo>
                  <a:lnTo>
                    <a:pt x="697" y="1683"/>
                  </a:lnTo>
                  <a:lnTo>
                    <a:pt x="664" y="1699"/>
                  </a:lnTo>
                  <a:lnTo>
                    <a:pt x="633" y="1718"/>
                  </a:lnTo>
                  <a:lnTo>
                    <a:pt x="600" y="1739"/>
                  </a:lnTo>
                  <a:lnTo>
                    <a:pt x="570" y="1758"/>
                  </a:lnTo>
                  <a:lnTo>
                    <a:pt x="538" y="1781"/>
                  </a:lnTo>
                  <a:lnTo>
                    <a:pt x="504" y="1800"/>
                  </a:lnTo>
                  <a:lnTo>
                    <a:pt x="472" y="1818"/>
                  </a:lnTo>
                  <a:lnTo>
                    <a:pt x="437" y="1834"/>
                  </a:lnTo>
                  <a:lnTo>
                    <a:pt x="404" y="1853"/>
                  </a:lnTo>
                  <a:lnTo>
                    <a:pt x="372" y="1872"/>
                  </a:lnTo>
                  <a:lnTo>
                    <a:pt x="339" y="1891"/>
                  </a:lnTo>
                  <a:lnTo>
                    <a:pt x="307" y="1909"/>
                  </a:lnTo>
                  <a:lnTo>
                    <a:pt x="277" y="1932"/>
                  </a:lnTo>
                  <a:lnTo>
                    <a:pt x="244" y="1955"/>
                  </a:lnTo>
                  <a:lnTo>
                    <a:pt x="215" y="1979"/>
                  </a:lnTo>
                  <a:lnTo>
                    <a:pt x="189" y="2004"/>
                  </a:lnTo>
                  <a:lnTo>
                    <a:pt x="163" y="2033"/>
                  </a:lnTo>
                  <a:lnTo>
                    <a:pt x="140" y="2061"/>
                  </a:lnTo>
                  <a:lnTo>
                    <a:pt x="118" y="2089"/>
                  </a:lnTo>
                  <a:lnTo>
                    <a:pt x="95" y="2121"/>
                  </a:lnTo>
                  <a:lnTo>
                    <a:pt x="75" y="2152"/>
                  </a:lnTo>
                  <a:lnTo>
                    <a:pt x="55" y="2184"/>
                  </a:lnTo>
                  <a:lnTo>
                    <a:pt x="40" y="2218"/>
                  </a:lnTo>
                  <a:lnTo>
                    <a:pt x="23" y="2248"/>
                  </a:lnTo>
                  <a:lnTo>
                    <a:pt x="14" y="2284"/>
                  </a:lnTo>
                  <a:lnTo>
                    <a:pt x="4" y="2321"/>
                  </a:lnTo>
                  <a:lnTo>
                    <a:pt x="0" y="2356"/>
                  </a:lnTo>
                  <a:lnTo>
                    <a:pt x="0" y="2394"/>
                  </a:lnTo>
                  <a:lnTo>
                    <a:pt x="10" y="2432"/>
                  </a:lnTo>
                  <a:lnTo>
                    <a:pt x="31" y="2463"/>
                  </a:lnTo>
                  <a:lnTo>
                    <a:pt x="55" y="2488"/>
                  </a:lnTo>
                  <a:lnTo>
                    <a:pt x="85" y="2513"/>
                  </a:lnTo>
                  <a:lnTo>
                    <a:pt x="118" y="2535"/>
                  </a:lnTo>
                  <a:lnTo>
                    <a:pt x="149" y="2558"/>
                  </a:lnTo>
                  <a:lnTo>
                    <a:pt x="179" y="2577"/>
                  </a:lnTo>
                  <a:lnTo>
                    <a:pt x="211" y="2596"/>
                  </a:lnTo>
                  <a:lnTo>
                    <a:pt x="244" y="2614"/>
                  </a:lnTo>
                  <a:lnTo>
                    <a:pt x="277" y="2632"/>
                  </a:lnTo>
                  <a:lnTo>
                    <a:pt x="312" y="2649"/>
                  </a:lnTo>
                  <a:lnTo>
                    <a:pt x="345" y="2664"/>
                  </a:lnTo>
                  <a:lnTo>
                    <a:pt x="382" y="2677"/>
                  </a:lnTo>
                  <a:lnTo>
                    <a:pt x="417" y="2692"/>
                  </a:lnTo>
                  <a:lnTo>
                    <a:pt x="453" y="2707"/>
                  </a:lnTo>
                  <a:lnTo>
                    <a:pt x="488" y="2717"/>
                  </a:lnTo>
                  <a:lnTo>
                    <a:pt x="525" y="2732"/>
                  </a:lnTo>
                  <a:lnTo>
                    <a:pt x="560" y="2747"/>
                  </a:lnTo>
                  <a:lnTo>
                    <a:pt x="595" y="2756"/>
                  </a:lnTo>
                  <a:lnTo>
                    <a:pt x="633" y="2769"/>
                  </a:lnTo>
                  <a:lnTo>
                    <a:pt x="671" y="2779"/>
                  </a:lnTo>
                  <a:lnTo>
                    <a:pt x="707" y="2785"/>
                  </a:lnTo>
                  <a:lnTo>
                    <a:pt x="746" y="2790"/>
                  </a:lnTo>
                  <a:lnTo>
                    <a:pt x="782" y="2796"/>
                  </a:lnTo>
                  <a:lnTo>
                    <a:pt x="821" y="2800"/>
                  </a:lnTo>
                  <a:lnTo>
                    <a:pt x="856" y="2806"/>
                  </a:lnTo>
                  <a:lnTo>
                    <a:pt x="896" y="2812"/>
                  </a:lnTo>
                  <a:lnTo>
                    <a:pt x="932" y="2821"/>
                  </a:lnTo>
                  <a:lnTo>
                    <a:pt x="967" y="2832"/>
                  </a:lnTo>
                  <a:lnTo>
                    <a:pt x="1006" y="2841"/>
                  </a:lnTo>
                  <a:lnTo>
                    <a:pt x="1041" y="2847"/>
                  </a:lnTo>
                  <a:lnTo>
                    <a:pt x="1081" y="2853"/>
                  </a:lnTo>
                  <a:lnTo>
                    <a:pt x="1121" y="2859"/>
                  </a:lnTo>
                  <a:lnTo>
                    <a:pt x="1153" y="2868"/>
                  </a:lnTo>
                  <a:lnTo>
                    <a:pt x="1193" y="2875"/>
                  </a:lnTo>
                  <a:lnTo>
                    <a:pt x="1221" y="2864"/>
                  </a:lnTo>
                  <a:lnTo>
                    <a:pt x="1227" y="2828"/>
                  </a:lnTo>
                  <a:lnTo>
                    <a:pt x="1231" y="2796"/>
                  </a:lnTo>
                  <a:lnTo>
                    <a:pt x="1193" y="2774"/>
                  </a:lnTo>
                  <a:lnTo>
                    <a:pt x="1162" y="2756"/>
                  </a:lnTo>
                  <a:lnTo>
                    <a:pt x="1127" y="2739"/>
                  </a:lnTo>
                  <a:lnTo>
                    <a:pt x="1091" y="2727"/>
                  </a:lnTo>
                  <a:lnTo>
                    <a:pt x="1056" y="2715"/>
                  </a:lnTo>
                  <a:lnTo>
                    <a:pt x="1020" y="2707"/>
                  </a:lnTo>
                  <a:lnTo>
                    <a:pt x="984" y="2692"/>
                  </a:lnTo>
                  <a:lnTo>
                    <a:pt x="949" y="2685"/>
                  </a:lnTo>
                  <a:lnTo>
                    <a:pt x="912" y="2671"/>
                  </a:lnTo>
                  <a:lnTo>
                    <a:pt x="873" y="2661"/>
                  </a:lnTo>
                  <a:lnTo>
                    <a:pt x="837" y="2649"/>
                  </a:lnTo>
                  <a:lnTo>
                    <a:pt x="802" y="2637"/>
                  </a:lnTo>
                  <a:lnTo>
                    <a:pt x="768" y="2624"/>
                  </a:lnTo>
                  <a:lnTo>
                    <a:pt x="733" y="2607"/>
                  </a:lnTo>
                  <a:lnTo>
                    <a:pt x="697" y="2590"/>
                  </a:lnTo>
                  <a:lnTo>
                    <a:pt x="664" y="2575"/>
                  </a:lnTo>
                  <a:lnTo>
                    <a:pt x="628" y="2558"/>
                  </a:lnTo>
                  <a:lnTo>
                    <a:pt x="595" y="2543"/>
                  </a:lnTo>
                  <a:lnTo>
                    <a:pt x="560" y="2529"/>
                  </a:lnTo>
                  <a:lnTo>
                    <a:pt x="525" y="2513"/>
                  </a:lnTo>
                  <a:lnTo>
                    <a:pt x="488" y="2502"/>
                  </a:lnTo>
                  <a:lnTo>
                    <a:pt x="455" y="2482"/>
                  </a:lnTo>
                  <a:lnTo>
                    <a:pt x="423" y="2463"/>
                  </a:lnTo>
                  <a:lnTo>
                    <a:pt x="394" y="2441"/>
                  </a:lnTo>
                  <a:lnTo>
                    <a:pt x="362" y="2420"/>
                  </a:lnTo>
                  <a:lnTo>
                    <a:pt x="333" y="2398"/>
                  </a:lnTo>
                  <a:lnTo>
                    <a:pt x="310" y="2366"/>
                  </a:lnTo>
                  <a:lnTo>
                    <a:pt x="301" y="2327"/>
                  </a:lnTo>
                  <a:lnTo>
                    <a:pt x="303" y="2294"/>
                  </a:lnTo>
                  <a:lnTo>
                    <a:pt x="323" y="2262"/>
                  </a:lnTo>
                  <a:lnTo>
                    <a:pt x="345" y="2231"/>
                  </a:lnTo>
                  <a:lnTo>
                    <a:pt x="365" y="2199"/>
                  </a:lnTo>
                  <a:lnTo>
                    <a:pt x="384" y="2167"/>
                  </a:lnTo>
                  <a:lnTo>
                    <a:pt x="407" y="2139"/>
                  </a:lnTo>
                  <a:lnTo>
                    <a:pt x="437" y="2117"/>
                  </a:lnTo>
                  <a:lnTo>
                    <a:pt x="472" y="2102"/>
                  </a:lnTo>
                  <a:lnTo>
                    <a:pt x="504" y="2087"/>
                  </a:lnTo>
                  <a:lnTo>
                    <a:pt x="541" y="2064"/>
                  </a:lnTo>
                  <a:lnTo>
                    <a:pt x="570" y="2044"/>
                  </a:lnTo>
                  <a:lnTo>
                    <a:pt x="603" y="2023"/>
                  </a:lnTo>
                  <a:lnTo>
                    <a:pt x="635" y="2008"/>
                  </a:lnTo>
                  <a:lnTo>
                    <a:pt x="671" y="1994"/>
                  </a:lnTo>
                  <a:lnTo>
                    <a:pt x="709" y="1987"/>
                  </a:lnTo>
                  <a:lnTo>
                    <a:pt x="749" y="1982"/>
                  </a:lnTo>
                  <a:lnTo>
                    <a:pt x="786" y="1976"/>
                  </a:lnTo>
                  <a:lnTo>
                    <a:pt x="823" y="1972"/>
                  </a:lnTo>
                  <a:lnTo>
                    <a:pt x="860" y="1962"/>
                  </a:lnTo>
                  <a:lnTo>
                    <a:pt x="896" y="1950"/>
                  </a:lnTo>
                  <a:lnTo>
                    <a:pt x="932" y="1938"/>
                  </a:lnTo>
                  <a:lnTo>
                    <a:pt x="967" y="1932"/>
                  </a:lnTo>
                  <a:lnTo>
                    <a:pt x="1006" y="1925"/>
                  </a:lnTo>
                  <a:lnTo>
                    <a:pt x="1046" y="1923"/>
                  </a:lnTo>
                  <a:lnTo>
                    <a:pt x="1085" y="1915"/>
                  </a:lnTo>
                  <a:lnTo>
                    <a:pt x="1123" y="1912"/>
                  </a:lnTo>
                  <a:lnTo>
                    <a:pt x="1160" y="1909"/>
                  </a:lnTo>
                  <a:lnTo>
                    <a:pt x="1264" y="1909"/>
                  </a:lnTo>
                  <a:lnTo>
                    <a:pt x="1283" y="1940"/>
                  </a:lnTo>
                  <a:lnTo>
                    <a:pt x="1307" y="1979"/>
                  </a:lnTo>
                  <a:lnTo>
                    <a:pt x="1309" y="2012"/>
                  </a:lnTo>
                  <a:lnTo>
                    <a:pt x="1318" y="2044"/>
                  </a:lnTo>
                  <a:lnTo>
                    <a:pt x="1342" y="2074"/>
                  </a:lnTo>
                  <a:lnTo>
                    <a:pt x="1378" y="2091"/>
                  </a:lnTo>
                  <a:lnTo>
                    <a:pt x="1414" y="2105"/>
                  </a:lnTo>
                  <a:lnTo>
                    <a:pt x="1448" y="2114"/>
                  </a:lnTo>
                  <a:lnTo>
                    <a:pt x="1489" y="2121"/>
                  </a:lnTo>
                  <a:lnTo>
                    <a:pt x="1524" y="2127"/>
                  </a:lnTo>
                  <a:lnTo>
                    <a:pt x="1564" y="2137"/>
                  </a:lnTo>
                  <a:lnTo>
                    <a:pt x="1599" y="2142"/>
                  </a:lnTo>
                  <a:lnTo>
                    <a:pt x="1634" y="2152"/>
                  </a:lnTo>
                  <a:lnTo>
                    <a:pt x="1674" y="2161"/>
                  </a:lnTo>
                  <a:lnTo>
                    <a:pt x="1711" y="2170"/>
                  </a:lnTo>
                  <a:lnTo>
                    <a:pt x="1745" y="2184"/>
                  </a:lnTo>
                  <a:lnTo>
                    <a:pt x="1781" y="2191"/>
                  </a:lnTo>
                  <a:lnTo>
                    <a:pt x="1820" y="2201"/>
                  </a:lnTo>
                  <a:lnTo>
                    <a:pt x="1857" y="2212"/>
                  </a:lnTo>
                  <a:lnTo>
                    <a:pt x="1893" y="2221"/>
                  </a:lnTo>
                  <a:lnTo>
                    <a:pt x="1931" y="2231"/>
                  </a:lnTo>
                  <a:lnTo>
                    <a:pt x="1966" y="2237"/>
                  </a:lnTo>
                  <a:lnTo>
                    <a:pt x="2007" y="2244"/>
                  </a:lnTo>
                  <a:lnTo>
                    <a:pt x="2042" y="2246"/>
                  </a:lnTo>
                  <a:lnTo>
                    <a:pt x="2081" y="2253"/>
                  </a:lnTo>
                  <a:lnTo>
                    <a:pt x="2117" y="2259"/>
                  </a:lnTo>
                  <a:lnTo>
                    <a:pt x="2157" y="2265"/>
                  </a:lnTo>
                  <a:lnTo>
                    <a:pt x="2192" y="2271"/>
                  </a:lnTo>
                  <a:lnTo>
                    <a:pt x="2231" y="2278"/>
                  </a:lnTo>
                  <a:lnTo>
                    <a:pt x="2271" y="2284"/>
                  </a:lnTo>
                  <a:lnTo>
                    <a:pt x="2305" y="2284"/>
                  </a:lnTo>
                  <a:lnTo>
                    <a:pt x="2341" y="2278"/>
                  </a:lnTo>
                  <a:lnTo>
                    <a:pt x="2379" y="2259"/>
                  </a:lnTo>
                  <a:lnTo>
                    <a:pt x="2407" y="2233"/>
                  </a:lnTo>
                  <a:lnTo>
                    <a:pt x="2427" y="2206"/>
                  </a:lnTo>
                  <a:lnTo>
                    <a:pt x="2434" y="2167"/>
                  </a:lnTo>
                  <a:lnTo>
                    <a:pt x="2423" y="2129"/>
                  </a:lnTo>
                  <a:lnTo>
                    <a:pt x="2394" y="2105"/>
                  </a:lnTo>
                  <a:lnTo>
                    <a:pt x="2404" y="2070"/>
                  </a:lnTo>
                  <a:lnTo>
                    <a:pt x="2401" y="2039"/>
                  </a:lnTo>
                  <a:lnTo>
                    <a:pt x="2364" y="2019"/>
                  </a:lnTo>
                  <a:lnTo>
                    <a:pt x="2326" y="2008"/>
                  </a:lnTo>
                  <a:lnTo>
                    <a:pt x="2289" y="1997"/>
                  </a:lnTo>
                  <a:lnTo>
                    <a:pt x="2251" y="1992"/>
                  </a:lnTo>
                  <a:lnTo>
                    <a:pt x="2218" y="1979"/>
                  </a:lnTo>
                  <a:lnTo>
                    <a:pt x="2201" y="1945"/>
                  </a:lnTo>
                  <a:lnTo>
                    <a:pt x="2234" y="1925"/>
                  </a:lnTo>
                  <a:lnTo>
                    <a:pt x="2271" y="1919"/>
                  </a:lnTo>
                  <a:lnTo>
                    <a:pt x="2309" y="1923"/>
                  </a:lnTo>
                  <a:lnTo>
                    <a:pt x="2348" y="1925"/>
                  </a:lnTo>
                  <a:lnTo>
                    <a:pt x="2387" y="1925"/>
                  </a:lnTo>
                  <a:lnTo>
                    <a:pt x="2423" y="1928"/>
                  </a:lnTo>
                  <a:lnTo>
                    <a:pt x="2462" y="1932"/>
                  </a:lnTo>
                  <a:lnTo>
                    <a:pt x="2501" y="1934"/>
                  </a:lnTo>
                  <a:lnTo>
                    <a:pt x="2537" y="1945"/>
                  </a:lnTo>
                  <a:lnTo>
                    <a:pt x="2574" y="1950"/>
                  </a:lnTo>
                  <a:lnTo>
                    <a:pt x="2612" y="1960"/>
                  </a:lnTo>
                  <a:lnTo>
                    <a:pt x="2649" y="1962"/>
                  </a:lnTo>
                  <a:lnTo>
                    <a:pt x="2687" y="1966"/>
                  </a:lnTo>
                  <a:lnTo>
                    <a:pt x="2727" y="1966"/>
                  </a:lnTo>
                  <a:lnTo>
                    <a:pt x="2765" y="1970"/>
                  </a:lnTo>
                  <a:lnTo>
                    <a:pt x="2801" y="1976"/>
                  </a:lnTo>
                  <a:lnTo>
                    <a:pt x="2836" y="1987"/>
                  </a:lnTo>
                  <a:lnTo>
                    <a:pt x="2872" y="2004"/>
                  </a:lnTo>
                  <a:lnTo>
                    <a:pt x="2905" y="2023"/>
                  </a:lnTo>
                  <a:lnTo>
                    <a:pt x="2934" y="2044"/>
                  </a:lnTo>
                  <a:lnTo>
                    <a:pt x="2967" y="2066"/>
                  </a:lnTo>
                  <a:lnTo>
                    <a:pt x="2994" y="2091"/>
                  </a:lnTo>
                  <a:lnTo>
                    <a:pt x="3022" y="2117"/>
                  </a:lnTo>
                  <a:lnTo>
                    <a:pt x="3052" y="2139"/>
                  </a:lnTo>
                  <a:lnTo>
                    <a:pt x="3087" y="2149"/>
                  </a:lnTo>
                  <a:lnTo>
                    <a:pt x="3126" y="2154"/>
                  </a:lnTo>
                  <a:lnTo>
                    <a:pt x="3164" y="2159"/>
                  </a:lnTo>
                  <a:lnTo>
                    <a:pt x="3201" y="2161"/>
                  </a:lnTo>
                  <a:lnTo>
                    <a:pt x="3240" y="2165"/>
                  </a:lnTo>
                  <a:lnTo>
                    <a:pt x="3277" y="2165"/>
                  </a:lnTo>
                  <a:lnTo>
                    <a:pt x="3315" y="2161"/>
                  </a:lnTo>
                  <a:lnTo>
                    <a:pt x="3354" y="2161"/>
                  </a:lnTo>
                  <a:lnTo>
                    <a:pt x="3394" y="2159"/>
                  </a:lnTo>
                  <a:lnTo>
                    <a:pt x="3429" y="2149"/>
                  </a:lnTo>
                  <a:lnTo>
                    <a:pt x="3465" y="2137"/>
                  </a:lnTo>
                  <a:lnTo>
                    <a:pt x="3498" y="2121"/>
                  </a:lnTo>
                  <a:lnTo>
                    <a:pt x="3524" y="2091"/>
                  </a:lnTo>
                  <a:lnTo>
                    <a:pt x="3524" y="2055"/>
                  </a:lnTo>
                  <a:lnTo>
                    <a:pt x="3505" y="2023"/>
                  </a:lnTo>
                  <a:lnTo>
                    <a:pt x="3482" y="1992"/>
                  </a:lnTo>
                  <a:lnTo>
                    <a:pt x="3462" y="1962"/>
                  </a:lnTo>
                  <a:lnTo>
                    <a:pt x="3443" y="1928"/>
                  </a:lnTo>
                  <a:lnTo>
                    <a:pt x="3408" y="1919"/>
                  </a:lnTo>
                  <a:lnTo>
                    <a:pt x="3368" y="1919"/>
                  </a:lnTo>
                  <a:lnTo>
                    <a:pt x="3330" y="1912"/>
                  </a:lnTo>
                  <a:lnTo>
                    <a:pt x="3293" y="1903"/>
                  </a:lnTo>
                  <a:lnTo>
                    <a:pt x="3254" y="1897"/>
                  </a:lnTo>
                  <a:lnTo>
                    <a:pt x="3222" y="1884"/>
                  </a:lnTo>
                  <a:lnTo>
                    <a:pt x="3199" y="1853"/>
                  </a:lnTo>
                  <a:lnTo>
                    <a:pt x="3190" y="1815"/>
                  </a:lnTo>
                  <a:lnTo>
                    <a:pt x="3192" y="1781"/>
                  </a:lnTo>
                  <a:lnTo>
                    <a:pt x="3216" y="1749"/>
                  </a:lnTo>
                  <a:lnTo>
                    <a:pt x="3231" y="1718"/>
                  </a:lnTo>
                  <a:lnTo>
                    <a:pt x="3266" y="1705"/>
                  </a:lnTo>
                  <a:lnTo>
                    <a:pt x="3289" y="1675"/>
                  </a:lnTo>
                  <a:lnTo>
                    <a:pt x="3319" y="1651"/>
                  </a:lnTo>
                  <a:lnTo>
                    <a:pt x="3352" y="1636"/>
                  </a:lnTo>
                  <a:lnTo>
                    <a:pt x="3387" y="1645"/>
                  </a:lnTo>
                  <a:lnTo>
                    <a:pt x="3417" y="1671"/>
                  </a:lnTo>
                  <a:lnTo>
                    <a:pt x="3445" y="1692"/>
                  </a:lnTo>
                  <a:lnTo>
                    <a:pt x="3482" y="1707"/>
                  </a:lnTo>
                  <a:lnTo>
                    <a:pt x="3518" y="1721"/>
                  </a:lnTo>
                  <a:lnTo>
                    <a:pt x="3557" y="1727"/>
                  </a:lnTo>
                  <a:lnTo>
                    <a:pt x="3592" y="1730"/>
                  </a:lnTo>
                  <a:lnTo>
                    <a:pt x="3631" y="1736"/>
                  </a:lnTo>
                  <a:lnTo>
                    <a:pt x="3668" y="1739"/>
                  </a:lnTo>
                  <a:lnTo>
                    <a:pt x="3707" y="1746"/>
                  </a:lnTo>
                  <a:lnTo>
                    <a:pt x="3745" y="1752"/>
                  </a:lnTo>
                  <a:lnTo>
                    <a:pt x="3783" y="1758"/>
                  </a:lnTo>
                  <a:lnTo>
                    <a:pt x="3821" y="1766"/>
                  </a:lnTo>
                  <a:lnTo>
                    <a:pt x="3856" y="1771"/>
                  </a:lnTo>
                  <a:lnTo>
                    <a:pt x="3895" y="1781"/>
                  </a:lnTo>
                  <a:lnTo>
                    <a:pt x="3930" y="1787"/>
                  </a:lnTo>
                  <a:lnTo>
                    <a:pt x="3968" y="1793"/>
                  </a:lnTo>
                  <a:lnTo>
                    <a:pt x="4005" y="1800"/>
                  </a:lnTo>
                  <a:lnTo>
                    <a:pt x="4042" y="1805"/>
                  </a:lnTo>
                  <a:lnTo>
                    <a:pt x="4082" y="1808"/>
                  </a:lnTo>
                  <a:lnTo>
                    <a:pt x="4119" y="1813"/>
                  </a:lnTo>
                  <a:lnTo>
                    <a:pt x="4159" y="1815"/>
                  </a:lnTo>
                  <a:lnTo>
                    <a:pt x="4198" y="1813"/>
                  </a:lnTo>
                  <a:lnTo>
                    <a:pt x="4235" y="1813"/>
                  </a:lnTo>
                  <a:lnTo>
                    <a:pt x="4270" y="1808"/>
                  </a:lnTo>
                  <a:lnTo>
                    <a:pt x="4305" y="1803"/>
                  </a:lnTo>
                  <a:lnTo>
                    <a:pt x="4342" y="1797"/>
                  </a:lnTo>
                  <a:lnTo>
                    <a:pt x="4381" y="1790"/>
                  </a:lnTo>
                  <a:lnTo>
                    <a:pt x="4426" y="1781"/>
                  </a:lnTo>
                  <a:lnTo>
                    <a:pt x="4462" y="1768"/>
                  </a:lnTo>
                  <a:lnTo>
                    <a:pt x="4473" y="1739"/>
                  </a:lnTo>
                  <a:lnTo>
                    <a:pt x="4468" y="1701"/>
                  </a:lnTo>
                  <a:lnTo>
                    <a:pt x="4485" y="1668"/>
                  </a:lnTo>
                  <a:lnTo>
                    <a:pt x="4517" y="1645"/>
                  </a:lnTo>
                  <a:lnTo>
                    <a:pt x="4554" y="1633"/>
                  </a:lnTo>
                  <a:lnTo>
                    <a:pt x="4589" y="1617"/>
                  </a:lnTo>
                  <a:lnTo>
                    <a:pt x="4605" y="1581"/>
                  </a:lnTo>
                  <a:lnTo>
                    <a:pt x="4593" y="1548"/>
                  </a:lnTo>
                  <a:lnTo>
                    <a:pt x="4570" y="1518"/>
                  </a:lnTo>
                  <a:lnTo>
                    <a:pt x="4538" y="1497"/>
                  </a:lnTo>
                  <a:lnTo>
                    <a:pt x="4508" y="1478"/>
                  </a:lnTo>
                  <a:lnTo>
                    <a:pt x="4485" y="1446"/>
                  </a:lnTo>
                  <a:lnTo>
                    <a:pt x="4465" y="1414"/>
                  </a:lnTo>
                  <a:lnTo>
                    <a:pt x="4457" y="1382"/>
                  </a:lnTo>
                  <a:lnTo>
                    <a:pt x="4457" y="1344"/>
                  </a:lnTo>
                  <a:lnTo>
                    <a:pt x="4449" y="1309"/>
                  </a:lnTo>
                  <a:lnTo>
                    <a:pt x="4420" y="1281"/>
                  </a:lnTo>
                  <a:lnTo>
                    <a:pt x="4390" y="1258"/>
                  </a:lnTo>
                  <a:lnTo>
                    <a:pt x="4361" y="1232"/>
                  </a:lnTo>
                  <a:lnTo>
                    <a:pt x="4335" y="1205"/>
                  </a:lnTo>
                  <a:lnTo>
                    <a:pt x="4319" y="1173"/>
                  </a:lnTo>
                  <a:lnTo>
                    <a:pt x="4312" y="1135"/>
                  </a:lnTo>
                  <a:lnTo>
                    <a:pt x="4305" y="1101"/>
                  </a:lnTo>
                  <a:lnTo>
                    <a:pt x="4296" y="1067"/>
                  </a:lnTo>
                  <a:lnTo>
                    <a:pt x="4290" y="1028"/>
                  </a:lnTo>
                  <a:lnTo>
                    <a:pt x="4286" y="991"/>
                  </a:lnTo>
                  <a:lnTo>
                    <a:pt x="4279" y="956"/>
                  </a:lnTo>
                  <a:lnTo>
                    <a:pt x="4274" y="919"/>
                  </a:lnTo>
                  <a:lnTo>
                    <a:pt x="4264" y="883"/>
                  </a:lnTo>
                  <a:lnTo>
                    <a:pt x="4247" y="849"/>
                  </a:lnTo>
                  <a:lnTo>
                    <a:pt x="4221" y="820"/>
                  </a:lnTo>
                  <a:lnTo>
                    <a:pt x="4208" y="789"/>
                  </a:lnTo>
                  <a:lnTo>
                    <a:pt x="4215" y="748"/>
                  </a:lnTo>
                  <a:lnTo>
                    <a:pt x="4231" y="716"/>
                  </a:lnTo>
                  <a:lnTo>
                    <a:pt x="4253" y="688"/>
                  </a:lnTo>
                  <a:lnTo>
                    <a:pt x="4284" y="663"/>
                  </a:lnTo>
                  <a:lnTo>
                    <a:pt x="4312" y="637"/>
                  </a:lnTo>
                  <a:lnTo>
                    <a:pt x="4333" y="607"/>
                  </a:lnTo>
                  <a:lnTo>
                    <a:pt x="4342" y="573"/>
                  </a:lnTo>
                  <a:lnTo>
                    <a:pt x="4349" y="535"/>
                  </a:lnTo>
                  <a:lnTo>
                    <a:pt x="4352" y="497"/>
                  </a:lnTo>
                  <a:lnTo>
                    <a:pt x="4345" y="458"/>
                  </a:lnTo>
                  <a:lnTo>
                    <a:pt x="4328" y="428"/>
                  </a:lnTo>
                  <a:lnTo>
                    <a:pt x="4309" y="396"/>
                  </a:lnTo>
                  <a:lnTo>
                    <a:pt x="4293" y="361"/>
                  </a:lnTo>
                  <a:lnTo>
                    <a:pt x="4279" y="326"/>
                  </a:lnTo>
                  <a:lnTo>
                    <a:pt x="4264" y="296"/>
                  </a:lnTo>
                  <a:lnTo>
                    <a:pt x="4241" y="264"/>
                  </a:lnTo>
                  <a:lnTo>
                    <a:pt x="4212" y="239"/>
                  </a:lnTo>
                  <a:lnTo>
                    <a:pt x="4179" y="223"/>
                  </a:lnTo>
                  <a:lnTo>
                    <a:pt x="4142" y="214"/>
                  </a:lnTo>
                  <a:lnTo>
                    <a:pt x="4103" y="207"/>
                  </a:lnTo>
                  <a:lnTo>
                    <a:pt x="4065" y="204"/>
                  </a:lnTo>
                  <a:lnTo>
                    <a:pt x="4026" y="200"/>
                  </a:lnTo>
                  <a:lnTo>
                    <a:pt x="3989" y="204"/>
                  </a:lnTo>
                  <a:lnTo>
                    <a:pt x="3951" y="207"/>
                  </a:lnTo>
                  <a:lnTo>
                    <a:pt x="3915" y="216"/>
                  </a:lnTo>
                  <a:lnTo>
                    <a:pt x="3880" y="229"/>
                  </a:lnTo>
                  <a:lnTo>
                    <a:pt x="3842" y="247"/>
                  </a:lnTo>
                  <a:lnTo>
                    <a:pt x="3811" y="267"/>
                  </a:lnTo>
                  <a:lnTo>
                    <a:pt x="3783" y="288"/>
                  </a:lnTo>
                  <a:lnTo>
                    <a:pt x="3752" y="314"/>
                  </a:lnTo>
                  <a:lnTo>
                    <a:pt x="3726" y="339"/>
                  </a:lnTo>
                  <a:lnTo>
                    <a:pt x="3703" y="369"/>
                  </a:lnTo>
                  <a:lnTo>
                    <a:pt x="3680" y="401"/>
                  </a:lnTo>
                  <a:lnTo>
                    <a:pt x="3664" y="433"/>
                  </a:lnTo>
                  <a:lnTo>
                    <a:pt x="3642" y="463"/>
                  </a:lnTo>
                  <a:lnTo>
                    <a:pt x="3622" y="484"/>
                  </a:lnTo>
                  <a:lnTo>
                    <a:pt x="3589" y="465"/>
                  </a:lnTo>
                  <a:lnTo>
                    <a:pt x="3559" y="440"/>
                  </a:lnTo>
                  <a:lnTo>
                    <a:pt x="3537" y="412"/>
                  </a:lnTo>
                  <a:lnTo>
                    <a:pt x="3521" y="380"/>
                  </a:lnTo>
                  <a:lnTo>
                    <a:pt x="3508" y="346"/>
                  </a:lnTo>
                  <a:lnTo>
                    <a:pt x="3491" y="311"/>
                  </a:lnTo>
                  <a:lnTo>
                    <a:pt x="3475" y="276"/>
                  </a:lnTo>
                  <a:lnTo>
                    <a:pt x="3460" y="246"/>
                  </a:lnTo>
                  <a:lnTo>
                    <a:pt x="3439" y="214"/>
                  </a:lnTo>
                  <a:lnTo>
                    <a:pt x="3417" y="182"/>
                  </a:lnTo>
                  <a:lnTo>
                    <a:pt x="3394" y="153"/>
                  </a:lnTo>
                  <a:lnTo>
                    <a:pt x="3368" y="126"/>
                  </a:lnTo>
                  <a:lnTo>
                    <a:pt x="3338" y="99"/>
                  </a:lnTo>
                  <a:lnTo>
                    <a:pt x="3309" y="74"/>
                  </a:lnTo>
                  <a:lnTo>
                    <a:pt x="3280" y="52"/>
                  </a:lnTo>
                  <a:lnTo>
                    <a:pt x="3248" y="37"/>
                  </a:lnTo>
                  <a:lnTo>
                    <a:pt x="3212" y="21"/>
                  </a:lnTo>
                  <a:lnTo>
                    <a:pt x="3175" y="12"/>
                  </a:lnTo>
                  <a:lnTo>
                    <a:pt x="3137" y="6"/>
                  </a:lnTo>
                  <a:lnTo>
                    <a:pt x="3098" y="0"/>
                  </a:lnTo>
                  <a:lnTo>
                    <a:pt x="3060" y="0"/>
                  </a:lnTo>
                  <a:lnTo>
                    <a:pt x="3022" y="3"/>
                  </a:lnTo>
                  <a:lnTo>
                    <a:pt x="2983" y="10"/>
                  </a:lnTo>
                  <a:lnTo>
                    <a:pt x="2948" y="21"/>
                  </a:lnTo>
                  <a:lnTo>
                    <a:pt x="2915" y="40"/>
                  </a:lnTo>
                  <a:lnTo>
                    <a:pt x="2886" y="63"/>
                  </a:lnTo>
                  <a:lnTo>
                    <a:pt x="2856" y="88"/>
                  </a:lnTo>
                  <a:lnTo>
                    <a:pt x="2827" y="114"/>
                  </a:lnTo>
                  <a:lnTo>
                    <a:pt x="2801" y="138"/>
                  </a:lnTo>
                  <a:lnTo>
                    <a:pt x="2775" y="167"/>
                  </a:lnTo>
                  <a:lnTo>
                    <a:pt x="2755" y="198"/>
                  </a:lnTo>
                  <a:lnTo>
                    <a:pt x="2738" y="231"/>
                  </a:lnTo>
                  <a:lnTo>
                    <a:pt x="2730" y="267"/>
                  </a:lnTo>
                  <a:lnTo>
                    <a:pt x="2722" y="301"/>
                  </a:lnTo>
                  <a:lnTo>
                    <a:pt x="2722" y="339"/>
                  </a:lnTo>
                  <a:lnTo>
                    <a:pt x="2720" y="377"/>
                  </a:lnTo>
                  <a:lnTo>
                    <a:pt x="2716" y="412"/>
                  </a:lnTo>
                  <a:lnTo>
                    <a:pt x="2727" y="393"/>
                  </a:lnTo>
                  <a:close/>
                </a:path>
              </a:pathLst>
            </a:custGeom>
            <a:solidFill>
              <a:srgbClr val="8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defTabSz="914377" eaLnBrk="0" fontAlgn="base" hangingPunct="0">
                <a:spcBef>
                  <a:spcPct val="0"/>
                </a:spcBef>
                <a:spcAft>
                  <a:spcPct val="0"/>
                </a:spcAft>
                <a:defRPr/>
              </a:pPr>
              <a:endParaRPr lang="en-US" sz="2000">
                <a:solidFill>
                  <a:srgbClr val="000000"/>
                </a:solidFill>
                <a:latin typeface="Arial" charset="0"/>
                <a:ea typeface="ＭＳ Ｐゴシック" charset="0"/>
                <a:cs typeface="ＭＳ Ｐゴシック" charset="0"/>
              </a:endParaRPr>
            </a:p>
          </p:txBody>
        </p:sp>
        <p:sp>
          <p:nvSpPr>
            <p:cNvPr id="46" name="Freeform 8">
              <a:extLst>
                <a:ext uri="{FF2B5EF4-FFF2-40B4-BE49-F238E27FC236}">
                  <a16:creationId xmlns:a16="http://schemas.microsoft.com/office/drawing/2014/main" id="{3380FFF1-D942-4A43-B06C-EADF4E67F33D}"/>
                </a:ext>
              </a:extLst>
            </p:cNvPr>
            <p:cNvSpPr>
              <a:spLocks/>
            </p:cNvSpPr>
            <p:nvPr/>
          </p:nvSpPr>
          <p:spPr bwMode="auto">
            <a:xfrm>
              <a:off x="1319213" y="3238500"/>
              <a:ext cx="90487" cy="73025"/>
            </a:xfrm>
            <a:custGeom>
              <a:avLst/>
              <a:gdLst>
                <a:gd name="T0" fmla="*/ 194 w 319"/>
                <a:gd name="T1" fmla="*/ 7 h 233"/>
                <a:gd name="T2" fmla="*/ 178 w 319"/>
                <a:gd name="T3" fmla="*/ 4 h 233"/>
                <a:gd name="T4" fmla="*/ 134 w 319"/>
                <a:gd name="T5" fmla="*/ 0 h 233"/>
                <a:gd name="T6" fmla="*/ 119 w 319"/>
                <a:gd name="T7" fmla="*/ 4 h 233"/>
                <a:gd name="T8" fmla="*/ 110 w 319"/>
                <a:gd name="T9" fmla="*/ 7 h 233"/>
                <a:gd name="T10" fmla="*/ 101 w 319"/>
                <a:gd name="T11" fmla="*/ 9 h 233"/>
                <a:gd name="T12" fmla="*/ 91 w 319"/>
                <a:gd name="T13" fmla="*/ 16 h 233"/>
                <a:gd name="T14" fmla="*/ 81 w 319"/>
                <a:gd name="T15" fmla="*/ 19 h 233"/>
                <a:gd name="T16" fmla="*/ 71 w 319"/>
                <a:gd name="T17" fmla="*/ 22 h 233"/>
                <a:gd name="T18" fmla="*/ 61 w 319"/>
                <a:gd name="T19" fmla="*/ 24 h 233"/>
                <a:gd name="T20" fmla="*/ 53 w 319"/>
                <a:gd name="T21" fmla="*/ 32 h 233"/>
                <a:gd name="T22" fmla="*/ 43 w 319"/>
                <a:gd name="T23" fmla="*/ 35 h 233"/>
                <a:gd name="T24" fmla="*/ 31 w 319"/>
                <a:gd name="T25" fmla="*/ 40 h 233"/>
                <a:gd name="T26" fmla="*/ 27 w 319"/>
                <a:gd name="T27" fmla="*/ 51 h 233"/>
                <a:gd name="T28" fmla="*/ 22 w 319"/>
                <a:gd name="T29" fmla="*/ 60 h 233"/>
                <a:gd name="T30" fmla="*/ 16 w 319"/>
                <a:gd name="T31" fmla="*/ 69 h 233"/>
                <a:gd name="T32" fmla="*/ 10 w 319"/>
                <a:gd name="T33" fmla="*/ 79 h 233"/>
                <a:gd name="T34" fmla="*/ 5 w 319"/>
                <a:gd name="T35" fmla="*/ 88 h 233"/>
                <a:gd name="T36" fmla="*/ 3 w 319"/>
                <a:gd name="T37" fmla="*/ 103 h 233"/>
                <a:gd name="T38" fmla="*/ 0 w 319"/>
                <a:gd name="T39" fmla="*/ 129 h 233"/>
                <a:gd name="T40" fmla="*/ 0 w 319"/>
                <a:gd name="T41" fmla="*/ 139 h 233"/>
                <a:gd name="T42" fmla="*/ 3 w 319"/>
                <a:gd name="T43" fmla="*/ 186 h 233"/>
                <a:gd name="T44" fmla="*/ 5 w 319"/>
                <a:gd name="T45" fmla="*/ 195 h 233"/>
                <a:gd name="T46" fmla="*/ 16 w 319"/>
                <a:gd name="T47" fmla="*/ 204 h 233"/>
                <a:gd name="T48" fmla="*/ 27 w 319"/>
                <a:gd name="T49" fmla="*/ 214 h 233"/>
                <a:gd name="T50" fmla="*/ 36 w 319"/>
                <a:gd name="T51" fmla="*/ 218 h 233"/>
                <a:gd name="T52" fmla="*/ 45 w 319"/>
                <a:gd name="T53" fmla="*/ 224 h 233"/>
                <a:gd name="T54" fmla="*/ 55 w 319"/>
                <a:gd name="T55" fmla="*/ 226 h 233"/>
                <a:gd name="T56" fmla="*/ 69 w 319"/>
                <a:gd name="T57" fmla="*/ 230 h 233"/>
                <a:gd name="T58" fmla="*/ 87 w 319"/>
                <a:gd name="T59" fmla="*/ 233 h 233"/>
                <a:gd name="T60" fmla="*/ 134 w 319"/>
                <a:gd name="T61" fmla="*/ 230 h 233"/>
                <a:gd name="T62" fmla="*/ 145 w 319"/>
                <a:gd name="T63" fmla="*/ 226 h 233"/>
                <a:gd name="T64" fmla="*/ 157 w 319"/>
                <a:gd name="T65" fmla="*/ 224 h 233"/>
                <a:gd name="T66" fmla="*/ 166 w 319"/>
                <a:gd name="T67" fmla="*/ 220 h 233"/>
                <a:gd name="T68" fmla="*/ 178 w 319"/>
                <a:gd name="T69" fmla="*/ 214 h 233"/>
                <a:gd name="T70" fmla="*/ 189 w 319"/>
                <a:gd name="T71" fmla="*/ 211 h 233"/>
                <a:gd name="T72" fmla="*/ 198 w 319"/>
                <a:gd name="T73" fmla="*/ 209 h 233"/>
                <a:gd name="T74" fmla="*/ 208 w 319"/>
                <a:gd name="T75" fmla="*/ 201 h 233"/>
                <a:gd name="T76" fmla="*/ 218 w 319"/>
                <a:gd name="T77" fmla="*/ 197 h 233"/>
                <a:gd name="T78" fmla="*/ 227 w 319"/>
                <a:gd name="T79" fmla="*/ 195 h 233"/>
                <a:gd name="T80" fmla="*/ 238 w 319"/>
                <a:gd name="T81" fmla="*/ 192 h 233"/>
                <a:gd name="T82" fmla="*/ 247 w 319"/>
                <a:gd name="T83" fmla="*/ 186 h 233"/>
                <a:gd name="T84" fmla="*/ 256 w 319"/>
                <a:gd name="T85" fmla="*/ 182 h 233"/>
                <a:gd name="T86" fmla="*/ 266 w 319"/>
                <a:gd name="T87" fmla="*/ 179 h 233"/>
                <a:gd name="T88" fmla="*/ 275 w 319"/>
                <a:gd name="T89" fmla="*/ 173 h 233"/>
                <a:gd name="T90" fmla="*/ 282 w 319"/>
                <a:gd name="T91" fmla="*/ 166 h 233"/>
                <a:gd name="T92" fmla="*/ 292 w 319"/>
                <a:gd name="T93" fmla="*/ 161 h 233"/>
                <a:gd name="T94" fmla="*/ 299 w 319"/>
                <a:gd name="T95" fmla="*/ 150 h 233"/>
                <a:gd name="T96" fmla="*/ 306 w 319"/>
                <a:gd name="T97" fmla="*/ 142 h 233"/>
                <a:gd name="T98" fmla="*/ 309 w 319"/>
                <a:gd name="T99" fmla="*/ 135 h 233"/>
                <a:gd name="T100" fmla="*/ 313 w 319"/>
                <a:gd name="T101" fmla="*/ 123 h 233"/>
                <a:gd name="T102" fmla="*/ 315 w 319"/>
                <a:gd name="T103" fmla="*/ 107 h 233"/>
                <a:gd name="T104" fmla="*/ 319 w 319"/>
                <a:gd name="T105" fmla="*/ 82 h 233"/>
                <a:gd name="T106" fmla="*/ 315 w 319"/>
                <a:gd name="T107" fmla="*/ 71 h 233"/>
                <a:gd name="T108" fmla="*/ 306 w 319"/>
                <a:gd name="T109" fmla="*/ 66 h 233"/>
                <a:gd name="T110" fmla="*/ 297 w 319"/>
                <a:gd name="T111" fmla="*/ 60 h 233"/>
                <a:gd name="T112" fmla="*/ 282 w 319"/>
                <a:gd name="T113" fmla="*/ 51 h 233"/>
                <a:gd name="T114" fmla="*/ 275 w 319"/>
                <a:gd name="T115" fmla="*/ 44 h 233"/>
                <a:gd name="T116" fmla="*/ 266 w 319"/>
                <a:gd name="T117" fmla="*/ 39 h 233"/>
                <a:gd name="T118" fmla="*/ 256 w 319"/>
                <a:gd name="T119" fmla="*/ 35 h 233"/>
                <a:gd name="T120" fmla="*/ 221 w 319"/>
                <a:gd name="T121" fmla="*/ 32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19" h="233">
                  <a:moveTo>
                    <a:pt x="208" y="7"/>
                  </a:moveTo>
                  <a:lnTo>
                    <a:pt x="194" y="7"/>
                  </a:lnTo>
                  <a:lnTo>
                    <a:pt x="192" y="4"/>
                  </a:lnTo>
                  <a:lnTo>
                    <a:pt x="178" y="4"/>
                  </a:lnTo>
                  <a:lnTo>
                    <a:pt x="175" y="0"/>
                  </a:lnTo>
                  <a:lnTo>
                    <a:pt x="134" y="0"/>
                  </a:lnTo>
                  <a:lnTo>
                    <a:pt x="126" y="4"/>
                  </a:lnTo>
                  <a:lnTo>
                    <a:pt x="119" y="4"/>
                  </a:lnTo>
                  <a:lnTo>
                    <a:pt x="117" y="7"/>
                  </a:lnTo>
                  <a:lnTo>
                    <a:pt x="110" y="7"/>
                  </a:lnTo>
                  <a:lnTo>
                    <a:pt x="108" y="9"/>
                  </a:lnTo>
                  <a:lnTo>
                    <a:pt x="101" y="9"/>
                  </a:lnTo>
                  <a:lnTo>
                    <a:pt x="97" y="12"/>
                  </a:lnTo>
                  <a:lnTo>
                    <a:pt x="91" y="16"/>
                  </a:lnTo>
                  <a:lnTo>
                    <a:pt x="87" y="16"/>
                  </a:lnTo>
                  <a:lnTo>
                    <a:pt x="81" y="19"/>
                  </a:lnTo>
                  <a:lnTo>
                    <a:pt x="75" y="22"/>
                  </a:lnTo>
                  <a:lnTo>
                    <a:pt x="71" y="22"/>
                  </a:lnTo>
                  <a:lnTo>
                    <a:pt x="64" y="24"/>
                  </a:lnTo>
                  <a:lnTo>
                    <a:pt x="61" y="24"/>
                  </a:lnTo>
                  <a:lnTo>
                    <a:pt x="55" y="29"/>
                  </a:lnTo>
                  <a:lnTo>
                    <a:pt x="53" y="32"/>
                  </a:lnTo>
                  <a:lnTo>
                    <a:pt x="45" y="35"/>
                  </a:lnTo>
                  <a:lnTo>
                    <a:pt x="43" y="35"/>
                  </a:lnTo>
                  <a:lnTo>
                    <a:pt x="38" y="39"/>
                  </a:lnTo>
                  <a:lnTo>
                    <a:pt x="31" y="40"/>
                  </a:lnTo>
                  <a:lnTo>
                    <a:pt x="29" y="47"/>
                  </a:lnTo>
                  <a:lnTo>
                    <a:pt x="27" y="51"/>
                  </a:lnTo>
                  <a:lnTo>
                    <a:pt x="22" y="54"/>
                  </a:lnTo>
                  <a:lnTo>
                    <a:pt x="22" y="60"/>
                  </a:lnTo>
                  <a:lnTo>
                    <a:pt x="20" y="64"/>
                  </a:lnTo>
                  <a:lnTo>
                    <a:pt x="16" y="69"/>
                  </a:lnTo>
                  <a:lnTo>
                    <a:pt x="12" y="71"/>
                  </a:lnTo>
                  <a:lnTo>
                    <a:pt x="10" y="79"/>
                  </a:lnTo>
                  <a:lnTo>
                    <a:pt x="10" y="82"/>
                  </a:lnTo>
                  <a:lnTo>
                    <a:pt x="5" y="88"/>
                  </a:lnTo>
                  <a:lnTo>
                    <a:pt x="3" y="91"/>
                  </a:lnTo>
                  <a:lnTo>
                    <a:pt x="3" y="103"/>
                  </a:lnTo>
                  <a:lnTo>
                    <a:pt x="0" y="107"/>
                  </a:lnTo>
                  <a:lnTo>
                    <a:pt x="0" y="129"/>
                  </a:lnTo>
                  <a:lnTo>
                    <a:pt x="3" y="132"/>
                  </a:lnTo>
                  <a:lnTo>
                    <a:pt x="0" y="139"/>
                  </a:lnTo>
                  <a:lnTo>
                    <a:pt x="0" y="179"/>
                  </a:lnTo>
                  <a:lnTo>
                    <a:pt x="3" y="186"/>
                  </a:lnTo>
                  <a:lnTo>
                    <a:pt x="5" y="189"/>
                  </a:lnTo>
                  <a:lnTo>
                    <a:pt x="5" y="195"/>
                  </a:lnTo>
                  <a:lnTo>
                    <a:pt x="10" y="197"/>
                  </a:lnTo>
                  <a:lnTo>
                    <a:pt x="16" y="204"/>
                  </a:lnTo>
                  <a:lnTo>
                    <a:pt x="22" y="211"/>
                  </a:lnTo>
                  <a:lnTo>
                    <a:pt x="27" y="214"/>
                  </a:lnTo>
                  <a:lnTo>
                    <a:pt x="31" y="218"/>
                  </a:lnTo>
                  <a:lnTo>
                    <a:pt x="36" y="218"/>
                  </a:lnTo>
                  <a:lnTo>
                    <a:pt x="43" y="220"/>
                  </a:lnTo>
                  <a:lnTo>
                    <a:pt x="45" y="224"/>
                  </a:lnTo>
                  <a:lnTo>
                    <a:pt x="53" y="224"/>
                  </a:lnTo>
                  <a:lnTo>
                    <a:pt x="55" y="226"/>
                  </a:lnTo>
                  <a:lnTo>
                    <a:pt x="61" y="226"/>
                  </a:lnTo>
                  <a:lnTo>
                    <a:pt x="69" y="230"/>
                  </a:lnTo>
                  <a:lnTo>
                    <a:pt x="86" y="230"/>
                  </a:lnTo>
                  <a:lnTo>
                    <a:pt x="87" y="233"/>
                  </a:lnTo>
                  <a:lnTo>
                    <a:pt x="126" y="233"/>
                  </a:lnTo>
                  <a:lnTo>
                    <a:pt x="134" y="230"/>
                  </a:lnTo>
                  <a:lnTo>
                    <a:pt x="142" y="230"/>
                  </a:lnTo>
                  <a:lnTo>
                    <a:pt x="145" y="226"/>
                  </a:lnTo>
                  <a:lnTo>
                    <a:pt x="152" y="226"/>
                  </a:lnTo>
                  <a:lnTo>
                    <a:pt x="157" y="224"/>
                  </a:lnTo>
                  <a:lnTo>
                    <a:pt x="162" y="220"/>
                  </a:lnTo>
                  <a:lnTo>
                    <a:pt x="166" y="220"/>
                  </a:lnTo>
                  <a:lnTo>
                    <a:pt x="173" y="218"/>
                  </a:lnTo>
                  <a:lnTo>
                    <a:pt x="178" y="214"/>
                  </a:lnTo>
                  <a:lnTo>
                    <a:pt x="183" y="214"/>
                  </a:lnTo>
                  <a:lnTo>
                    <a:pt x="189" y="211"/>
                  </a:lnTo>
                  <a:lnTo>
                    <a:pt x="192" y="209"/>
                  </a:lnTo>
                  <a:lnTo>
                    <a:pt x="198" y="209"/>
                  </a:lnTo>
                  <a:lnTo>
                    <a:pt x="201" y="204"/>
                  </a:lnTo>
                  <a:lnTo>
                    <a:pt x="208" y="201"/>
                  </a:lnTo>
                  <a:lnTo>
                    <a:pt x="211" y="201"/>
                  </a:lnTo>
                  <a:lnTo>
                    <a:pt x="218" y="197"/>
                  </a:lnTo>
                  <a:lnTo>
                    <a:pt x="221" y="197"/>
                  </a:lnTo>
                  <a:lnTo>
                    <a:pt x="227" y="195"/>
                  </a:lnTo>
                  <a:lnTo>
                    <a:pt x="231" y="192"/>
                  </a:lnTo>
                  <a:lnTo>
                    <a:pt x="238" y="192"/>
                  </a:lnTo>
                  <a:lnTo>
                    <a:pt x="240" y="189"/>
                  </a:lnTo>
                  <a:lnTo>
                    <a:pt x="247" y="186"/>
                  </a:lnTo>
                  <a:lnTo>
                    <a:pt x="249" y="186"/>
                  </a:lnTo>
                  <a:lnTo>
                    <a:pt x="256" y="182"/>
                  </a:lnTo>
                  <a:lnTo>
                    <a:pt x="259" y="179"/>
                  </a:lnTo>
                  <a:lnTo>
                    <a:pt x="266" y="179"/>
                  </a:lnTo>
                  <a:lnTo>
                    <a:pt x="271" y="176"/>
                  </a:lnTo>
                  <a:lnTo>
                    <a:pt x="275" y="173"/>
                  </a:lnTo>
                  <a:lnTo>
                    <a:pt x="280" y="170"/>
                  </a:lnTo>
                  <a:lnTo>
                    <a:pt x="282" y="166"/>
                  </a:lnTo>
                  <a:lnTo>
                    <a:pt x="290" y="164"/>
                  </a:lnTo>
                  <a:lnTo>
                    <a:pt x="292" y="161"/>
                  </a:lnTo>
                  <a:lnTo>
                    <a:pt x="297" y="154"/>
                  </a:lnTo>
                  <a:lnTo>
                    <a:pt x="299" y="150"/>
                  </a:lnTo>
                  <a:lnTo>
                    <a:pt x="302" y="148"/>
                  </a:lnTo>
                  <a:lnTo>
                    <a:pt x="306" y="142"/>
                  </a:lnTo>
                  <a:lnTo>
                    <a:pt x="309" y="139"/>
                  </a:lnTo>
                  <a:lnTo>
                    <a:pt x="309" y="135"/>
                  </a:lnTo>
                  <a:lnTo>
                    <a:pt x="313" y="129"/>
                  </a:lnTo>
                  <a:lnTo>
                    <a:pt x="313" y="123"/>
                  </a:lnTo>
                  <a:lnTo>
                    <a:pt x="315" y="118"/>
                  </a:lnTo>
                  <a:lnTo>
                    <a:pt x="315" y="107"/>
                  </a:lnTo>
                  <a:lnTo>
                    <a:pt x="319" y="103"/>
                  </a:lnTo>
                  <a:lnTo>
                    <a:pt x="319" y="82"/>
                  </a:lnTo>
                  <a:lnTo>
                    <a:pt x="315" y="76"/>
                  </a:lnTo>
                  <a:lnTo>
                    <a:pt x="315" y="71"/>
                  </a:lnTo>
                  <a:lnTo>
                    <a:pt x="313" y="69"/>
                  </a:lnTo>
                  <a:lnTo>
                    <a:pt x="306" y="66"/>
                  </a:lnTo>
                  <a:lnTo>
                    <a:pt x="302" y="64"/>
                  </a:lnTo>
                  <a:lnTo>
                    <a:pt x="297" y="60"/>
                  </a:lnTo>
                  <a:lnTo>
                    <a:pt x="290" y="54"/>
                  </a:lnTo>
                  <a:lnTo>
                    <a:pt x="282" y="51"/>
                  </a:lnTo>
                  <a:lnTo>
                    <a:pt x="280" y="47"/>
                  </a:lnTo>
                  <a:lnTo>
                    <a:pt x="275" y="44"/>
                  </a:lnTo>
                  <a:lnTo>
                    <a:pt x="271" y="40"/>
                  </a:lnTo>
                  <a:lnTo>
                    <a:pt x="266" y="39"/>
                  </a:lnTo>
                  <a:lnTo>
                    <a:pt x="264" y="35"/>
                  </a:lnTo>
                  <a:lnTo>
                    <a:pt x="256" y="35"/>
                  </a:lnTo>
                  <a:lnTo>
                    <a:pt x="249" y="32"/>
                  </a:lnTo>
                  <a:lnTo>
                    <a:pt x="221" y="32"/>
                  </a:lnTo>
                  <a:lnTo>
                    <a:pt x="208" y="7"/>
                  </a:lnTo>
                  <a:close/>
                </a:path>
              </a:pathLst>
            </a:custGeom>
            <a:solidFill>
              <a:srgbClr val="FF7F7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defTabSz="914377" eaLnBrk="0" fontAlgn="base" hangingPunct="0">
                <a:spcBef>
                  <a:spcPct val="0"/>
                </a:spcBef>
                <a:spcAft>
                  <a:spcPct val="0"/>
                </a:spcAft>
                <a:defRPr/>
              </a:pPr>
              <a:endParaRPr lang="en-US" sz="2000">
                <a:solidFill>
                  <a:srgbClr val="000000"/>
                </a:solidFill>
                <a:latin typeface="Arial" charset="0"/>
                <a:ea typeface="ＭＳ Ｐゴシック" charset="0"/>
                <a:cs typeface="ＭＳ Ｐゴシック" charset="0"/>
              </a:endParaRPr>
            </a:p>
          </p:txBody>
        </p:sp>
        <p:sp>
          <p:nvSpPr>
            <p:cNvPr id="47" name="Freeform 9">
              <a:extLst>
                <a:ext uri="{FF2B5EF4-FFF2-40B4-BE49-F238E27FC236}">
                  <a16:creationId xmlns:a16="http://schemas.microsoft.com/office/drawing/2014/main" id="{CD1080B0-6F31-C346-9BC3-A31544E5C6D7}"/>
                </a:ext>
              </a:extLst>
            </p:cNvPr>
            <p:cNvSpPr>
              <a:spLocks/>
            </p:cNvSpPr>
            <p:nvPr/>
          </p:nvSpPr>
          <p:spPr bwMode="auto">
            <a:xfrm>
              <a:off x="863600" y="2760663"/>
              <a:ext cx="193675" cy="292100"/>
            </a:xfrm>
            <a:custGeom>
              <a:avLst/>
              <a:gdLst>
                <a:gd name="T0" fmla="*/ 414 w 681"/>
                <a:gd name="T1" fmla="*/ 910 h 923"/>
                <a:gd name="T2" fmla="*/ 368 w 681"/>
                <a:gd name="T3" fmla="*/ 886 h 923"/>
                <a:gd name="T4" fmla="*/ 325 w 681"/>
                <a:gd name="T5" fmla="*/ 854 h 923"/>
                <a:gd name="T6" fmla="*/ 280 w 681"/>
                <a:gd name="T7" fmla="*/ 824 h 923"/>
                <a:gd name="T8" fmla="*/ 242 w 681"/>
                <a:gd name="T9" fmla="*/ 791 h 923"/>
                <a:gd name="T10" fmla="*/ 199 w 681"/>
                <a:gd name="T11" fmla="*/ 757 h 923"/>
                <a:gd name="T12" fmla="*/ 163 w 681"/>
                <a:gd name="T13" fmla="*/ 719 h 923"/>
                <a:gd name="T14" fmla="*/ 128 w 681"/>
                <a:gd name="T15" fmla="*/ 680 h 923"/>
                <a:gd name="T16" fmla="*/ 95 w 681"/>
                <a:gd name="T17" fmla="*/ 640 h 923"/>
                <a:gd name="T18" fmla="*/ 61 w 681"/>
                <a:gd name="T19" fmla="*/ 595 h 923"/>
                <a:gd name="T20" fmla="*/ 33 w 681"/>
                <a:gd name="T21" fmla="*/ 553 h 923"/>
                <a:gd name="T22" fmla="*/ 10 w 681"/>
                <a:gd name="T23" fmla="*/ 506 h 923"/>
                <a:gd name="T24" fmla="*/ 0 w 681"/>
                <a:gd name="T25" fmla="*/ 453 h 923"/>
                <a:gd name="T26" fmla="*/ 3 w 681"/>
                <a:gd name="T27" fmla="*/ 272 h 923"/>
                <a:gd name="T28" fmla="*/ 17 w 681"/>
                <a:gd name="T29" fmla="*/ 221 h 923"/>
                <a:gd name="T30" fmla="*/ 39 w 681"/>
                <a:gd name="T31" fmla="*/ 173 h 923"/>
                <a:gd name="T32" fmla="*/ 73 w 681"/>
                <a:gd name="T33" fmla="*/ 133 h 923"/>
                <a:gd name="T34" fmla="*/ 111 w 681"/>
                <a:gd name="T35" fmla="*/ 94 h 923"/>
                <a:gd name="T36" fmla="*/ 155 w 681"/>
                <a:gd name="T37" fmla="*/ 64 h 923"/>
                <a:gd name="T38" fmla="*/ 199 w 681"/>
                <a:gd name="T39" fmla="*/ 36 h 923"/>
                <a:gd name="T40" fmla="*/ 252 w 681"/>
                <a:gd name="T41" fmla="*/ 14 h 923"/>
                <a:gd name="T42" fmla="*/ 303 w 681"/>
                <a:gd name="T43" fmla="*/ 0 h 923"/>
                <a:gd name="T44" fmla="*/ 356 w 681"/>
                <a:gd name="T45" fmla="*/ 5 h 923"/>
                <a:gd name="T46" fmla="*/ 408 w 681"/>
                <a:gd name="T47" fmla="*/ 20 h 923"/>
                <a:gd name="T48" fmla="*/ 454 w 681"/>
                <a:gd name="T49" fmla="*/ 47 h 923"/>
                <a:gd name="T50" fmla="*/ 491 w 681"/>
                <a:gd name="T51" fmla="*/ 83 h 923"/>
                <a:gd name="T52" fmla="*/ 531 w 681"/>
                <a:gd name="T53" fmla="*/ 121 h 923"/>
                <a:gd name="T54" fmla="*/ 567 w 681"/>
                <a:gd name="T55" fmla="*/ 158 h 923"/>
                <a:gd name="T56" fmla="*/ 596 w 681"/>
                <a:gd name="T57" fmla="*/ 202 h 923"/>
                <a:gd name="T58" fmla="*/ 620 w 681"/>
                <a:gd name="T59" fmla="*/ 249 h 923"/>
                <a:gd name="T60" fmla="*/ 638 w 681"/>
                <a:gd name="T61" fmla="*/ 297 h 923"/>
                <a:gd name="T62" fmla="*/ 658 w 681"/>
                <a:gd name="T63" fmla="*/ 349 h 923"/>
                <a:gd name="T64" fmla="*/ 678 w 681"/>
                <a:gd name="T65" fmla="*/ 396 h 923"/>
                <a:gd name="T66" fmla="*/ 678 w 681"/>
                <a:gd name="T67" fmla="*/ 448 h 923"/>
                <a:gd name="T68" fmla="*/ 665 w 681"/>
                <a:gd name="T69" fmla="*/ 499 h 923"/>
                <a:gd name="T70" fmla="*/ 654 w 681"/>
                <a:gd name="T71" fmla="*/ 548 h 923"/>
                <a:gd name="T72" fmla="*/ 646 w 681"/>
                <a:gd name="T73" fmla="*/ 600 h 923"/>
                <a:gd name="T74" fmla="*/ 626 w 681"/>
                <a:gd name="T75" fmla="*/ 649 h 923"/>
                <a:gd name="T76" fmla="*/ 603 w 681"/>
                <a:gd name="T77" fmla="*/ 696 h 923"/>
                <a:gd name="T78" fmla="*/ 573 w 681"/>
                <a:gd name="T79" fmla="*/ 740 h 923"/>
                <a:gd name="T80" fmla="*/ 547 w 681"/>
                <a:gd name="T81" fmla="*/ 784 h 923"/>
                <a:gd name="T82" fmla="*/ 524 w 681"/>
                <a:gd name="T83" fmla="*/ 831 h 923"/>
                <a:gd name="T84" fmla="*/ 502 w 681"/>
                <a:gd name="T85" fmla="*/ 878 h 923"/>
                <a:gd name="T86" fmla="*/ 475 w 681"/>
                <a:gd name="T87" fmla="*/ 923 h 9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81" h="923">
                  <a:moveTo>
                    <a:pt x="440" y="923"/>
                  </a:moveTo>
                  <a:lnTo>
                    <a:pt x="414" y="910"/>
                  </a:lnTo>
                  <a:lnTo>
                    <a:pt x="392" y="898"/>
                  </a:lnTo>
                  <a:lnTo>
                    <a:pt x="368" y="886"/>
                  </a:lnTo>
                  <a:lnTo>
                    <a:pt x="346" y="869"/>
                  </a:lnTo>
                  <a:lnTo>
                    <a:pt x="325" y="854"/>
                  </a:lnTo>
                  <a:lnTo>
                    <a:pt x="303" y="842"/>
                  </a:lnTo>
                  <a:lnTo>
                    <a:pt x="280" y="824"/>
                  </a:lnTo>
                  <a:lnTo>
                    <a:pt x="261" y="807"/>
                  </a:lnTo>
                  <a:lnTo>
                    <a:pt x="242" y="791"/>
                  </a:lnTo>
                  <a:lnTo>
                    <a:pt x="219" y="772"/>
                  </a:lnTo>
                  <a:lnTo>
                    <a:pt x="199" y="757"/>
                  </a:lnTo>
                  <a:lnTo>
                    <a:pt x="179" y="737"/>
                  </a:lnTo>
                  <a:lnTo>
                    <a:pt x="163" y="719"/>
                  </a:lnTo>
                  <a:lnTo>
                    <a:pt x="143" y="699"/>
                  </a:lnTo>
                  <a:lnTo>
                    <a:pt x="128" y="680"/>
                  </a:lnTo>
                  <a:lnTo>
                    <a:pt x="111" y="659"/>
                  </a:lnTo>
                  <a:lnTo>
                    <a:pt x="95" y="640"/>
                  </a:lnTo>
                  <a:lnTo>
                    <a:pt x="79" y="617"/>
                  </a:lnTo>
                  <a:lnTo>
                    <a:pt x="61" y="595"/>
                  </a:lnTo>
                  <a:lnTo>
                    <a:pt x="50" y="573"/>
                  </a:lnTo>
                  <a:lnTo>
                    <a:pt x="33" y="553"/>
                  </a:lnTo>
                  <a:lnTo>
                    <a:pt x="24" y="526"/>
                  </a:lnTo>
                  <a:lnTo>
                    <a:pt x="10" y="506"/>
                  </a:lnTo>
                  <a:lnTo>
                    <a:pt x="3" y="480"/>
                  </a:lnTo>
                  <a:lnTo>
                    <a:pt x="0" y="453"/>
                  </a:lnTo>
                  <a:lnTo>
                    <a:pt x="0" y="297"/>
                  </a:lnTo>
                  <a:lnTo>
                    <a:pt x="3" y="272"/>
                  </a:lnTo>
                  <a:lnTo>
                    <a:pt x="7" y="246"/>
                  </a:lnTo>
                  <a:lnTo>
                    <a:pt x="17" y="221"/>
                  </a:lnTo>
                  <a:lnTo>
                    <a:pt x="27" y="195"/>
                  </a:lnTo>
                  <a:lnTo>
                    <a:pt x="39" y="173"/>
                  </a:lnTo>
                  <a:lnTo>
                    <a:pt x="55" y="152"/>
                  </a:lnTo>
                  <a:lnTo>
                    <a:pt x="73" y="133"/>
                  </a:lnTo>
                  <a:lnTo>
                    <a:pt x="91" y="115"/>
                  </a:lnTo>
                  <a:lnTo>
                    <a:pt x="111" y="94"/>
                  </a:lnTo>
                  <a:lnTo>
                    <a:pt x="134" y="79"/>
                  </a:lnTo>
                  <a:lnTo>
                    <a:pt x="155" y="64"/>
                  </a:lnTo>
                  <a:lnTo>
                    <a:pt x="176" y="47"/>
                  </a:lnTo>
                  <a:lnTo>
                    <a:pt x="199" y="36"/>
                  </a:lnTo>
                  <a:lnTo>
                    <a:pt x="225" y="22"/>
                  </a:lnTo>
                  <a:lnTo>
                    <a:pt x="252" y="14"/>
                  </a:lnTo>
                  <a:lnTo>
                    <a:pt x="277" y="5"/>
                  </a:lnTo>
                  <a:lnTo>
                    <a:pt x="303" y="0"/>
                  </a:lnTo>
                  <a:lnTo>
                    <a:pt x="329" y="0"/>
                  </a:lnTo>
                  <a:lnTo>
                    <a:pt x="356" y="5"/>
                  </a:lnTo>
                  <a:lnTo>
                    <a:pt x="382" y="11"/>
                  </a:lnTo>
                  <a:lnTo>
                    <a:pt x="408" y="20"/>
                  </a:lnTo>
                  <a:lnTo>
                    <a:pt x="431" y="32"/>
                  </a:lnTo>
                  <a:lnTo>
                    <a:pt x="454" y="47"/>
                  </a:lnTo>
                  <a:lnTo>
                    <a:pt x="473" y="64"/>
                  </a:lnTo>
                  <a:lnTo>
                    <a:pt x="491" y="83"/>
                  </a:lnTo>
                  <a:lnTo>
                    <a:pt x="512" y="101"/>
                  </a:lnTo>
                  <a:lnTo>
                    <a:pt x="531" y="121"/>
                  </a:lnTo>
                  <a:lnTo>
                    <a:pt x="547" y="140"/>
                  </a:lnTo>
                  <a:lnTo>
                    <a:pt x="567" y="158"/>
                  </a:lnTo>
                  <a:lnTo>
                    <a:pt x="584" y="179"/>
                  </a:lnTo>
                  <a:lnTo>
                    <a:pt x="596" y="202"/>
                  </a:lnTo>
                  <a:lnTo>
                    <a:pt x="605" y="224"/>
                  </a:lnTo>
                  <a:lnTo>
                    <a:pt x="620" y="249"/>
                  </a:lnTo>
                  <a:lnTo>
                    <a:pt x="629" y="274"/>
                  </a:lnTo>
                  <a:lnTo>
                    <a:pt x="638" y="297"/>
                  </a:lnTo>
                  <a:lnTo>
                    <a:pt x="648" y="322"/>
                  </a:lnTo>
                  <a:lnTo>
                    <a:pt x="658" y="349"/>
                  </a:lnTo>
                  <a:lnTo>
                    <a:pt x="669" y="369"/>
                  </a:lnTo>
                  <a:lnTo>
                    <a:pt x="678" y="396"/>
                  </a:lnTo>
                  <a:lnTo>
                    <a:pt x="681" y="423"/>
                  </a:lnTo>
                  <a:lnTo>
                    <a:pt x="678" y="448"/>
                  </a:lnTo>
                  <a:lnTo>
                    <a:pt x="671" y="474"/>
                  </a:lnTo>
                  <a:lnTo>
                    <a:pt x="665" y="499"/>
                  </a:lnTo>
                  <a:lnTo>
                    <a:pt x="662" y="523"/>
                  </a:lnTo>
                  <a:lnTo>
                    <a:pt x="654" y="548"/>
                  </a:lnTo>
                  <a:lnTo>
                    <a:pt x="652" y="573"/>
                  </a:lnTo>
                  <a:lnTo>
                    <a:pt x="646" y="600"/>
                  </a:lnTo>
                  <a:lnTo>
                    <a:pt x="636" y="625"/>
                  </a:lnTo>
                  <a:lnTo>
                    <a:pt x="626" y="649"/>
                  </a:lnTo>
                  <a:lnTo>
                    <a:pt x="617" y="674"/>
                  </a:lnTo>
                  <a:lnTo>
                    <a:pt x="603" y="696"/>
                  </a:lnTo>
                  <a:lnTo>
                    <a:pt x="589" y="719"/>
                  </a:lnTo>
                  <a:lnTo>
                    <a:pt x="573" y="740"/>
                  </a:lnTo>
                  <a:lnTo>
                    <a:pt x="561" y="762"/>
                  </a:lnTo>
                  <a:lnTo>
                    <a:pt x="547" y="784"/>
                  </a:lnTo>
                  <a:lnTo>
                    <a:pt x="535" y="809"/>
                  </a:lnTo>
                  <a:lnTo>
                    <a:pt x="524" y="831"/>
                  </a:lnTo>
                  <a:lnTo>
                    <a:pt x="512" y="857"/>
                  </a:lnTo>
                  <a:lnTo>
                    <a:pt x="502" y="878"/>
                  </a:lnTo>
                  <a:lnTo>
                    <a:pt x="489" y="901"/>
                  </a:lnTo>
                  <a:lnTo>
                    <a:pt x="475" y="923"/>
                  </a:lnTo>
                  <a:lnTo>
                    <a:pt x="440" y="923"/>
                  </a:lnTo>
                  <a:close/>
                </a:path>
              </a:pathLst>
            </a:custGeom>
            <a:solidFill>
              <a:srgbClr val="FF7F7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defTabSz="914377" eaLnBrk="0" fontAlgn="base" hangingPunct="0">
                <a:spcBef>
                  <a:spcPct val="0"/>
                </a:spcBef>
                <a:spcAft>
                  <a:spcPct val="0"/>
                </a:spcAft>
                <a:defRPr/>
              </a:pPr>
              <a:endParaRPr lang="en-US" sz="2000">
                <a:solidFill>
                  <a:srgbClr val="000000"/>
                </a:solidFill>
                <a:latin typeface="Arial" charset="0"/>
                <a:ea typeface="ＭＳ Ｐゴシック" charset="0"/>
                <a:cs typeface="ＭＳ Ｐゴシック" charset="0"/>
              </a:endParaRPr>
            </a:p>
          </p:txBody>
        </p:sp>
        <p:sp>
          <p:nvSpPr>
            <p:cNvPr id="48" name="Freeform 10">
              <a:extLst>
                <a:ext uri="{FF2B5EF4-FFF2-40B4-BE49-F238E27FC236}">
                  <a16:creationId xmlns:a16="http://schemas.microsoft.com/office/drawing/2014/main" id="{B8FFF899-CFC9-9942-BB00-2277231C399F}"/>
                </a:ext>
              </a:extLst>
            </p:cNvPr>
            <p:cNvSpPr>
              <a:spLocks/>
            </p:cNvSpPr>
            <p:nvPr/>
          </p:nvSpPr>
          <p:spPr bwMode="auto">
            <a:xfrm>
              <a:off x="1065213" y="3227388"/>
              <a:ext cx="236537" cy="31750"/>
            </a:xfrm>
            <a:custGeom>
              <a:avLst/>
              <a:gdLst>
                <a:gd name="T0" fmla="*/ 834 w 837"/>
                <a:gd name="T1" fmla="*/ 54 h 101"/>
                <a:gd name="T2" fmla="*/ 836 w 837"/>
                <a:gd name="T3" fmla="*/ 53 h 101"/>
                <a:gd name="T4" fmla="*/ 837 w 837"/>
                <a:gd name="T5" fmla="*/ 51 h 101"/>
                <a:gd name="T6" fmla="*/ 836 w 837"/>
                <a:gd name="T7" fmla="*/ 50 h 101"/>
                <a:gd name="T8" fmla="*/ 834 w 837"/>
                <a:gd name="T9" fmla="*/ 47 h 101"/>
                <a:gd name="T10" fmla="*/ 801 w 837"/>
                <a:gd name="T11" fmla="*/ 41 h 101"/>
                <a:gd name="T12" fmla="*/ 773 w 837"/>
                <a:gd name="T13" fmla="*/ 35 h 101"/>
                <a:gd name="T14" fmla="*/ 743 w 837"/>
                <a:gd name="T15" fmla="*/ 29 h 101"/>
                <a:gd name="T16" fmla="*/ 714 w 837"/>
                <a:gd name="T17" fmla="*/ 22 h 101"/>
                <a:gd name="T18" fmla="*/ 681 w 837"/>
                <a:gd name="T19" fmla="*/ 20 h 101"/>
                <a:gd name="T20" fmla="*/ 651 w 837"/>
                <a:gd name="T21" fmla="*/ 14 h 101"/>
                <a:gd name="T22" fmla="*/ 618 w 837"/>
                <a:gd name="T23" fmla="*/ 9 h 101"/>
                <a:gd name="T24" fmla="*/ 574 w 837"/>
                <a:gd name="T25" fmla="*/ 7 h 101"/>
                <a:gd name="T26" fmla="*/ 528 w 837"/>
                <a:gd name="T27" fmla="*/ 4 h 101"/>
                <a:gd name="T28" fmla="*/ 387 w 837"/>
                <a:gd name="T29" fmla="*/ 0 h 101"/>
                <a:gd name="T30" fmla="*/ 371 w 837"/>
                <a:gd name="T31" fmla="*/ 4 h 101"/>
                <a:gd name="T32" fmla="*/ 324 w 837"/>
                <a:gd name="T33" fmla="*/ 7 h 101"/>
                <a:gd name="T34" fmla="*/ 309 w 837"/>
                <a:gd name="T35" fmla="*/ 7 h 101"/>
                <a:gd name="T36" fmla="*/ 297 w 837"/>
                <a:gd name="T37" fmla="*/ 9 h 101"/>
                <a:gd name="T38" fmla="*/ 263 w 837"/>
                <a:gd name="T39" fmla="*/ 14 h 101"/>
                <a:gd name="T40" fmla="*/ 249 w 837"/>
                <a:gd name="T41" fmla="*/ 17 h 101"/>
                <a:gd name="T42" fmla="*/ 201 w 837"/>
                <a:gd name="T43" fmla="*/ 22 h 101"/>
                <a:gd name="T44" fmla="*/ 173 w 837"/>
                <a:gd name="T45" fmla="*/ 29 h 101"/>
                <a:gd name="T46" fmla="*/ 157 w 837"/>
                <a:gd name="T47" fmla="*/ 35 h 101"/>
                <a:gd name="T48" fmla="*/ 143 w 837"/>
                <a:gd name="T49" fmla="*/ 39 h 101"/>
                <a:gd name="T50" fmla="*/ 128 w 837"/>
                <a:gd name="T51" fmla="*/ 41 h 101"/>
                <a:gd name="T52" fmla="*/ 99 w 837"/>
                <a:gd name="T53" fmla="*/ 54 h 101"/>
                <a:gd name="T54" fmla="*/ 84 w 837"/>
                <a:gd name="T55" fmla="*/ 56 h 101"/>
                <a:gd name="T56" fmla="*/ 70 w 837"/>
                <a:gd name="T57" fmla="*/ 64 h 101"/>
                <a:gd name="T58" fmla="*/ 55 w 837"/>
                <a:gd name="T59" fmla="*/ 70 h 101"/>
                <a:gd name="T60" fmla="*/ 40 w 837"/>
                <a:gd name="T61" fmla="*/ 76 h 101"/>
                <a:gd name="T62" fmla="*/ 15 w 837"/>
                <a:gd name="T63" fmla="*/ 88 h 101"/>
                <a:gd name="T64" fmla="*/ 0 w 837"/>
                <a:gd name="T65" fmla="*/ 97 h 101"/>
                <a:gd name="T66" fmla="*/ 3 w 837"/>
                <a:gd name="T67" fmla="*/ 101 h 101"/>
                <a:gd name="T68" fmla="*/ 5 w 837"/>
                <a:gd name="T69" fmla="*/ 100 h 101"/>
                <a:gd name="T70" fmla="*/ 31 w 837"/>
                <a:gd name="T71" fmla="*/ 88 h 101"/>
                <a:gd name="T72" fmla="*/ 57 w 837"/>
                <a:gd name="T73" fmla="*/ 75 h 101"/>
                <a:gd name="T74" fmla="*/ 86 w 837"/>
                <a:gd name="T75" fmla="*/ 62 h 101"/>
                <a:gd name="T76" fmla="*/ 101 w 837"/>
                <a:gd name="T77" fmla="*/ 61 h 101"/>
                <a:gd name="T78" fmla="*/ 116 w 837"/>
                <a:gd name="T79" fmla="*/ 53 h 101"/>
                <a:gd name="T80" fmla="*/ 130 w 837"/>
                <a:gd name="T81" fmla="*/ 47 h 101"/>
                <a:gd name="T82" fmla="*/ 160 w 837"/>
                <a:gd name="T83" fmla="*/ 42 h 101"/>
                <a:gd name="T84" fmla="*/ 175 w 837"/>
                <a:gd name="T85" fmla="*/ 34 h 101"/>
                <a:gd name="T86" fmla="*/ 190 w 837"/>
                <a:gd name="T87" fmla="*/ 31 h 101"/>
                <a:gd name="T88" fmla="*/ 234 w 837"/>
                <a:gd name="T89" fmla="*/ 22 h 101"/>
                <a:gd name="T90" fmla="*/ 265 w 837"/>
                <a:gd name="T91" fmla="*/ 20 h 101"/>
                <a:gd name="T92" fmla="*/ 297 w 837"/>
                <a:gd name="T93" fmla="*/ 16 h 101"/>
                <a:gd name="T94" fmla="*/ 326 w 837"/>
                <a:gd name="T95" fmla="*/ 14 h 101"/>
                <a:gd name="T96" fmla="*/ 371 w 837"/>
                <a:gd name="T97" fmla="*/ 10 h 101"/>
                <a:gd name="T98" fmla="*/ 511 w 837"/>
                <a:gd name="T99" fmla="*/ 7 h 101"/>
                <a:gd name="T100" fmla="*/ 527 w 837"/>
                <a:gd name="T101" fmla="*/ 10 h 101"/>
                <a:gd name="T102" fmla="*/ 557 w 837"/>
                <a:gd name="T103" fmla="*/ 10 h 101"/>
                <a:gd name="T104" fmla="*/ 607 w 837"/>
                <a:gd name="T105" fmla="*/ 14 h 101"/>
                <a:gd name="T106" fmla="*/ 617 w 837"/>
                <a:gd name="T107" fmla="*/ 16 h 101"/>
                <a:gd name="T108" fmla="*/ 651 w 837"/>
                <a:gd name="T109" fmla="*/ 20 h 101"/>
                <a:gd name="T110" fmla="*/ 664 w 837"/>
                <a:gd name="T111" fmla="*/ 22 h 101"/>
                <a:gd name="T112" fmla="*/ 697 w 837"/>
                <a:gd name="T113" fmla="*/ 26 h 101"/>
                <a:gd name="T114" fmla="*/ 713 w 837"/>
                <a:gd name="T115" fmla="*/ 29 h 101"/>
                <a:gd name="T116" fmla="*/ 742 w 837"/>
                <a:gd name="T117" fmla="*/ 35 h 101"/>
                <a:gd name="T118" fmla="*/ 772 w 837"/>
                <a:gd name="T119" fmla="*/ 42 h 101"/>
                <a:gd name="T120" fmla="*/ 800 w 837"/>
                <a:gd name="T121" fmla="*/ 47 h 101"/>
                <a:gd name="T122" fmla="*/ 833 w 837"/>
                <a:gd name="T123" fmla="*/ 54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37" h="101">
                  <a:moveTo>
                    <a:pt x="833" y="54"/>
                  </a:moveTo>
                  <a:lnTo>
                    <a:pt x="834" y="54"/>
                  </a:lnTo>
                  <a:lnTo>
                    <a:pt x="835" y="53"/>
                  </a:lnTo>
                  <a:lnTo>
                    <a:pt x="836" y="53"/>
                  </a:lnTo>
                  <a:lnTo>
                    <a:pt x="836" y="52"/>
                  </a:lnTo>
                  <a:lnTo>
                    <a:pt x="837" y="51"/>
                  </a:lnTo>
                  <a:lnTo>
                    <a:pt x="837" y="50"/>
                  </a:lnTo>
                  <a:lnTo>
                    <a:pt x="836" y="50"/>
                  </a:lnTo>
                  <a:lnTo>
                    <a:pt x="836" y="47"/>
                  </a:lnTo>
                  <a:lnTo>
                    <a:pt x="834" y="47"/>
                  </a:lnTo>
                  <a:lnTo>
                    <a:pt x="818" y="45"/>
                  </a:lnTo>
                  <a:lnTo>
                    <a:pt x="801" y="41"/>
                  </a:lnTo>
                  <a:lnTo>
                    <a:pt x="789" y="39"/>
                  </a:lnTo>
                  <a:lnTo>
                    <a:pt x="773" y="35"/>
                  </a:lnTo>
                  <a:lnTo>
                    <a:pt x="759" y="32"/>
                  </a:lnTo>
                  <a:lnTo>
                    <a:pt x="743" y="29"/>
                  </a:lnTo>
                  <a:lnTo>
                    <a:pt x="727" y="24"/>
                  </a:lnTo>
                  <a:lnTo>
                    <a:pt x="714" y="22"/>
                  </a:lnTo>
                  <a:lnTo>
                    <a:pt x="697" y="20"/>
                  </a:lnTo>
                  <a:lnTo>
                    <a:pt x="681" y="20"/>
                  </a:lnTo>
                  <a:lnTo>
                    <a:pt x="664" y="17"/>
                  </a:lnTo>
                  <a:lnTo>
                    <a:pt x="651" y="14"/>
                  </a:lnTo>
                  <a:lnTo>
                    <a:pt x="635" y="14"/>
                  </a:lnTo>
                  <a:lnTo>
                    <a:pt x="618" y="9"/>
                  </a:lnTo>
                  <a:lnTo>
                    <a:pt x="607" y="7"/>
                  </a:lnTo>
                  <a:lnTo>
                    <a:pt x="574" y="7"/>
                  </a:lnTo>
                  <a:lnTo>
                    <a:pt x="557" y="4"/>
                  </a:lnTo>
                  <a:lnTo>
                    <a:pt x="528" y="4"/>
                  </a:lnTo>
                  <a:lnTo>
                    <a:pt x="511" y="0"/>
                  </a:lnTo>
                  <a:lnTo>
                    <a:pt x="387" y="0"/>
                  </a:lnTo>
                  <a:lnTo>
                    <a:pt x="370" y="4"/>
                  </a:lnTo>
                  <a:lnTo>
                    <a:pt x="371" y="4"/>
                  </a:lnTo>
                  <a:lnTo>
                    <a:pt x="341" y="4"/>
                  </a:lnTo>
                  <a:lnTo>
                    <a:pt x="324" y="7"/>
                  </a:lnTo>
                  <a:lnTo>
                    <a:pt x="326" y="7"/>
                  </a:lnTo>
                  <a:lnTo>
                    <a:pt x="309" y="7"/>
                  </a:lnTo>
                  <a:lnTo>
                    <a:pt x="296" y="9"/>
                  </a:lnTo>
                  <a:lnTo>
                    <a:pt x="297" y="9"/>
                  </a:lnTo>
                  <a:lnTo>
                    <a:pt x="280" y="9"/>
                  </a:lnTo>
                  <a:lnTo>
                    <a:pt x="263" y="14"/>
                  </a:lnTo>
                  <a:lnTo>
                    <a:pt x="248" y="17"/>
                  </a:lnTo>
                  <a:lnTo>
                    <a:pt x="249" y="17"/>
                  </a:lnTo>
                  <a:lnTo>
                    <a:pt x="233" y="17"/>
                  </a:lnTo>
                  <a:lnTo>
                    <a:pt x="201" y="22"/>
                  </a:lnTo>
                  <a:lnTo>
                    <a:pt x="189" y="24"/>
                  </a:lnTo>
                  <a:lnTo>
                    <a:pt x="173" y="29"/>
                  </a:lnTo>
                  <a:lnTo>
                    <a:pt x="172" y="29"/>
                  </a:lnTo>
                  <a:lnTo>
                    <a:pt x="157" y="35"/>
                  </a:lnTo>
                  <a:lnTo>
                    <a:pt x="158" y="35"/>
                  </a:lnTo>
                  <a:lnTo>
                    <a:pt x="143" y="39"/>
                  </a:lnTo>
                  <a:lnTo>
                    <a:pt x="129" y="41"/>
                  </a:lnTo>
                  <a:lnTo>
                    <a:pt x="128" y="41"/>
                  </a:lnTo>
                  <a:lnTo>
                    <a:pt x="112" y="47"/>
                  </a:lnTo>
                  <a:lnTo>
                    <a:pt x="99" y="54"/>
                  </a:lnTo>
                  <a:lnTo>
                    <a:pt x="100" y="54"/>
                  </a:lnTo>
                  <a:lnTo>
                    <a:pt x="84" y="56"/>
                  </a:lnTo>
                  <a:lnTo>
                    <a:pt x="83" y="56"/>
                  </a:lnTo>
                  <a:lnTo>
                    <a:pt x="70" y="64"/>
                  </a:lnTo>
                  <a:lnTo>
                    <a:pt x="71" y="64"/>
                  </a:lnTo>
                  <a:lnTo>
                    <a:pt x="55" y="70"/>
                  </a:lnTo>
                  <a:lnTo>
                    <a:pt x="53" y="70"/>
                  </a:lnTo>
                  <a:lnTo>
                    <a:pt x="40" y="76"/>
                  </a:lnTo>
                  <a:lnTo>
                    <a:pt x="27" y="82"/>
                  </a:lnTo>
                  <a:lnTo>
                    <a:pt x="15" y="88"/>
                  </a:lnTo>
                  <a:lnTo>
                    <a:pt x="1" y="95"/>
                  </a:lnTo>
                  <a:lnTo>
                    <a:pt x="0" y="97"/>
                  </a:lnTo>
                  <a:lnTo>
                    <a:pt x="0" y="99"/>
                  </a:lnTo>
                  <a:lnTo>
                    <a:pt x="3" y="101"/>
                  </a:lnTo>
                  <a:lnTo>
                    <a:pt x="4" y="101"/>
                  </a:lnTo>
                  <a:lnTo>
                    <a:pt x="5" y="100"/>
                  </a:lnTo>
                  <a:lnTo>
                    <a:pt x="17" y="93"/>
                  </a:lnTo>
                  <a:lnTo>
                    <a:pt x="31" y="88"/>
                  </a:lnTo>
                  <a:lnTo>
                    <a:pt x="43" y="81"/>
                  </a:lnTo>
                  <a:lnTo>
                    <a:pt x="57" y="75"/>
                  </a:lnTo>
                  <a:lnTo>
                    <a:pt x="73" y="69"/>
                  </a:lnTo>
                  <a:lnTo>
                    <a:pt x="86" y="62"/>
                  </a:lnTo>
                  <a:lnTo>
                    <a:pt x="85" y="63"/>
                  </a:lnTo>
                  <a:lnTo>
                    <a:pt x="101" y="61"/>
                  </a:lnTo>
                  <a:lnTo>
                    <a:pt x="102" y="59"/>
                  </a:lnTo>
                  <a:lnTo>
                    <a:pt x="116" y="53"/>
                  </a:lnTo>
                  <a:lnTo>
                    <a:pt x="131" y="46"/>
                  </a:lnTo>
                  <a:lnTo>
                    <a:pt x="130" y="47"/>
                  </a:lnTo>
                  <a:lnTo>
                    <a:pt x="144" y="45"/>
                  </a:lnTo>
                  <a:lnTo>
                    <a:pt x="160" y="42"/>
                  </a:lnTo>
                  <a:lnTo>
                    <a:pt x="161" y="41"/>
                  </a:lnTo>
                  <a:lnTo>
                    <a:pt x="175" y="34"/>
                  </a:lnTo>
                  <a:lnTo>
                    <a:pt x="174" y="35"/>
                  </a:lnTo>
                  <a:lnTo>
                    <a:pt x="190" y="31"/>
                  </a:lnTo>
                  <a:lnTo>
                    <a:pt x="202" y="29"/>
                  </a:lnTo>
                  <a:lnTo>
                    <a:pt x="234" y="22"/>
                  </a:lnTo>
                  <a:lnTo>
                    <a:pt x="249" y="22"/>
                  </a:lnTo>
                  <a:lnTo>
                    <a:pt x="265" y="20"/>
                  </a:lnTo>
                  <a:lnTo>
                    <a:pt x="282" y="16"/>
                  </a:lnTo>
                  <a:lnTo>
                    <a:pt x="297" y="16"/>
                  </a:lnTo>
                  <a:lnTo>
                    <a:pt x="310" y="14"/>
                  </a:lnTo>
                  <a:lnTo>
                    <a:pt x="326" y="14"/>
                  </a:lnTo>
                  <a:lnTo>
                    <a:pt x="341" y="10"/>
                  </a:lnTo>
                  <a:lnTo>
                    <a:pt x="371" y="10"/>
                  </a:lnTo>
                  <a:lnTo>
                    <a:pt x="388" y="7"/>
                  </a:lnTo>
                  <a:lnTo>
                    <a:pt x="511" y="7"/>
                  </a:lnTo>
                  <a:lnTo>
                    <a:pt x="510" y="7"/>
                  </a:lnTo>
                  <a:lnTo>
                    <a:pt x="527" y="10"/>
                  </a:lnTo>
                  <a:lnTo>
                    <a:pt x="557" y="10"/>
                  </a:lnTo>
                  <a:lnTo>
                    <a:pt x="557" y="10"/>
                  </a:lnTo>
                  <a:lnTo>
                    <a:pt x="573" y="14"/>
                  </a:lnTo>
                  <a:lnTo>
                    <a:pt x="607" y="14"/>
                  </a:lnTo>
                  <a:lnTo>
                    <a:pt x="606" y="14"/>
                  </a:lnTo>
                  <a:lnTo>
                    <a:pt x="617" y="16"/>
                  </a:lnTo>
                  <a:lnTo>
                    <a:pt x="634" y="20"/>
                  </a:lnTo>
                  <a:lnTo>
                    <a:pt x="651" y="20"/>
                  </a:lnTo>
                  <a:lnTo>
                    <a:pt x="650" y="20"/>
                  </a:lnTo>
                  <a:lnTo>
                    <a:pt x="664" y="22"/>
                  </a:lnTo>
                  <a:lnTo>
                    <a:pt x="680" y="26"/>
                  </a:lnTo>
                  <a:lnTo>
                    <a:pt x="697" y="26"/>
                  </a:lnTo>
                  <a:lnTo>
                    <a:pt x="696" y="26"/>
                  </a:lnTo>
                  <a:lnTo>
                    <a:pt x="713" y="29"/>
                  </a:lnTo>
                  <a:lnTo>
                    <a:pt x="725" y="31"/>
                  </a:lnTo>
                  <a:lnTo>
                    <a:pt x="742" y="35"/>
                  </a:lnTo>
                  <a:lnTo>
                    <a:pt x="758" y="39"/>
                  </a:lnTo>
                  <a:lnTo>
                    <a:pt x="772" y="42"/>
                  </a:lnTo>
                  <a:lnTo>
                    <a:pt x="788" y="45"/>
                  </a:lnTo>
                  <a:lnTo>
                    <a:pt x="800" y="47"/>
                  </a:lnTo>
                  <a:lnTo>
                    <a:pt x="817" y="51"/>
                  </a:lnTo>
                  <a:lnTo>
                    <a:pt x="833" y="54"/>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defTabSz="914377" eaLnBrk="0" fontAlgn="base" hangingPunct="0">
                <a:spcBef>
                  <a:spcPct val="0"/>
                </a:spcBef>
                <a:spcAft>
                  <a:spcPct val="0"/>
                </a:spcAft>
                <a:defRPr/>
              </a:pPr>
              <a:endParaRPr lang="en-US" sz="2000">
                <a:solidFill>
                  <a:srgbClr val="000000"/>
                </a:solidFill>
                <a:latin typeface="Arial" charset="0"/>
                <a:ea typeface="ＭＳ Ｐゴシック" charset="0"/>
                <a:cs typeface="ＭＳ Ｐゴシック" charset="0"/>
              </a:endParaRPr>
            </a:p>
          </p:txBody>
        </p:sp>
        <p:sp>
          <p:nvSpPr>
            <p:cNvPr id="49" name="Freeform 11">
              <a:extLst>
                <a:ext uri="{FF2B5EF4-FFF2-40B4-BE49-F238E27FC236}">
                  <a16:creationId xmlns:a16="http://schemas.microsoft.com/office/drawing/2014/main" id="{B9B13663-968B-0140-A12F-E8C2FC415835}"/>
                </a:ext>
              </a:extLst>
            </p:cNvPr>
            <p:cNvSpPr>
              <a:spLocks/>
            </p:cNvSpPr>
            <p:nvPr/>
          </p:nvSpPr>
          <p:spPr bwMode="auto">
            <a:xfrm>
              <a:off x="1154113" y="3273425"/>
              <a:ext cx="133350" cy="96838"/>
            </a:xfrm>
            <a:custGeom>
              <a:avLst/>
              <a:gdLst>
                <a:gd name="T0" fmla="*/ 464 w 467"/>
                <a:gd name="T1" fmla="*/ 5 h 304"/>
                <a:gd name="T2" fmla="*/ 467 w 467"/>
                <a:gd name="T3" fmla="*/ 2 h 304"/>
                <a:gd name="T4" fmla="*/ 467 w 467"/>
                <a:gd name="T5" fmla="*/ 2 h 304"/>
                <a:gd name="T6" fmla="*/ 465 w 467"/>
                <a:gd name="T7" fmla="*/ 0 h 304"/>
                <a:gd name="T8" fmla="*/ 463 w 467"/>
                <a:gd name="T9" fmla="*/ 0 h 304"/>
                <a:gd name="T10" fmla="*/ 414 w 467"/>
                <a:gd name="T11" fmla="*/ 5 h 304"/>
                <a:gd name="T12" fmla="*/ 366 w 467"/>
                <a:gd name="T13" fmla="*/ 15 h 304"/>
                <a:gd name="T14" fmla="*/ 318 w 467"/>
                <a:gd name="T15" fmla="*/ 28 h 304"/>
                <a:gd name="T16" fmla="*/ 272 w 467"/>
                <a:gd name="T17" fmla="*/ 44 h 304"/>
                <a:gd name="T18" fmla="*/ 271 w 467"/>
                <a:gd name="T19" fmla="*/ 44 h 304"/>
                <a:gd name="T20" fmla="*/ 227 w 467"/>
                <a:gd name="T21" fmla="*/ 64 h 304"/>
                <a:gd name="T22" fmla="*/ 187 w 467"/>
                <a:gd name="T23" fmla="*/ 87 h 304"/>
                <a:gd name="T24" fmla="*/ 149 w 467"/>
                <a:gd name="T25" fmla="*/ 116 h 304"/>
                <a:gd name="T26" fmla="*/ 113 w 467"/>
                <a:gd name="T27" fmla="*/ 147 h 304"/>
                <a:gd name="T28" fmla="*/ 112 w 467"/>
                <a:gd name="T29" fmla="*/ 148 h 304"/>
                <a:gd name="T30" fmla="*/ 79 w 467"/>
                <a:gd name="T31" fmla="*/ 183 h 304"/>
                <a:gd name="T32" fmla="*/ 49 w 467"/>
                <a:gd name="T33" fmla="*/ 220 h 304"/>
                <a:gd name="T34" fmla="*/ 24 w 467"/>
                <a:gd name="T35" fmla="*/ 262 h 304"/>
                <a:gd name="T36" fmla="*/ 0 w 467"/>
                <a:gd name="T37" fmla="*/ 299 h 304"/>
                <a:gd name="T38" fmla="*/ 0 w 467"/>
                <a:gd name="T39" fmla="*/ 303 h 304"/>
                <a:gd name="T40" fmla="*/ 1 w 467"/>
                <a:gd name="T41" fmla="*/ 303 h 304"/>
                <a:gd name="T42" fmla="*/ 2 w 467"/>
                <a:gd name="T43" fmla="*/ 304 h 304"/>
                <a:gd name="T44" fmla="*/ 3 w 467"/>
                <a:gd name="T45" fmla="*/ 304 h 304"/>
                <a:gd name="T46" fmla="*/ 4 w 467"/>
                <a:gd name="T47" fmla="*/ 303 h 304"/>
                <a:gd name="T48" fmla="*/ 5 w 467"/>
                <a:gd name="T49" fmla="*/ 303 h 304"/>
                <a:gd name="T50" fmla="*/ 5 w 467"/>
                <a:gd name="T51" fmla="*/ 302 h 304"/>
                <a:gd name="T52" fmla="*/ 29 w 467"/>
                <a:gd name="T53" fmla="*/ 264 h 304"/>
                <a:gd name="T54" fmla="*/ 54 w 467"/>
                <a:gd name="T55" fmla="*/ 224 h 304"/>
                <a:gd name="T56" fmla="*/ 85 w 467"/>
                <a:gd name="T57" fmla="*/ 185 h 304"/>
                <a:gd name="T58" fmla="*/ 85 w 467"/>
                <a:gd name="T59" fmla="*/ 187 h 304"/>
                <a:gd name="T60" fmla="*/ 117 w 467"/>
                <a:gd name="T61" fmla="*/ 153 h 304"/>
                <a:gd name="T62" fmla="*/ 153 w 467"/>
                <a:gd name="T63" fmla="*/ 121 h 304"/>
                <a:gd name="T64" fmla="*/ 152 w 467"/>
                <a:gd name="T65" fmla="*/ 121 h 304"/>
                <a:gd name="T66" fmla="*/ 191 w 467"/>
                <a:gd name="T67" fmla="*/ 93 h 304"/>
                <a:gd name="T68" fmla="*/ 230 w 467"/>
                <a:gd name="T69" fmla="*/ 70 h 304"/>
                <a:gd name="T70" fmla="*/ 274 w 467"/>
                <a:gd name="T71" fmla="*/ 49 h 304"/>
                <a:gd name="T72" fmla="*/ 321 w 467"/>
                <a:gd name="T73" fmla="*/ 33 h 304"/>
                <a:gd name="T74" fmla="*/ 319 w 467"/>
                <a:gd name="T75" fmla="*/ 34 h 304"/>
                <a:gd name="T76" fmla="*/ 367 w 467"/>
                <a:gd name="T77" fmla="*/ 22 h 304"/>
                <a:gd name="T78" fmla="*/ 415 w 467"/>
                <a:gd name="T79" fmla="*/ 12 h 304"/>
                <a:gd name="T80" fmla="*/ 464 w 467"/>
                <a:gd name="T81" fmla="*/ 5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67" h="304">
                  <a:moveTo>
                    <a:pt x="464" y="5"/>
                  </a:moveTo>
                  <a:lnTo>
                    <a:pt x="467" y="2"/>
                  </a:lnTo>
                  <a:lnTo>
                    <a:pt x="467" y="2"/>
                  </a:lnTo>
                  <a:lnTo>
                    <a:pt x="465" y="0"/>
                  </a:lnTo>
                  <a:lnTo>
                    <a:pt x="463" y="0"/>
                  </a:lnTo>
                  <a:lnTo>
                    <a:pt x="414" y="5"/>
                  </a:lnTo>
                  <a:lnTo>
                    <a:pt x="366" y="15"/>
                  </a:lnTo>
                  <a:lnTo>
                    <a:pt x="318" y="28"/>
                  </a:lnTo>
                  <a:lnTo>
                    <a:pt x="272" y="44"/>
                  </a:lnTo>
                  <a:lnTo>
                    <a:pt x="271" y="44"/>
                  </a:lnTo>
                  <a:lnTo>
                    <a:pt x="227" y="64"/>
                  </a:lnTo>
                  <a:lnTo>
                    <a:pt x="187" y="87"/>
                  </a:lnTo>
                  <a:lnTo>
                    <a:pt x="149" y="116"/>
                  </a:lnTo>
                  <a:lnTo>
                    <a:pt x="113" y="147"/>
                  </a:lnTo>
                  <a:lnTo>
                    <a:pt x="112" y="148"/>
                  </a:lnTo>
                  <a:lnTo>
                    <a:pt x="79" y="183"/>
                  </a:lnTo>
                  <a:lnTo>
                    <a:pt x="49" y="220"/>
                  </a:lnTo>
                  <a:lnTo>
                    <a:pt x="24" y="262"/>
                  </a:lnTo>
                  <a:lnTo>
                    <a:pt x="0" y="299"/>
                  </a:lnTo>
                  <a:lnTo>
                    <a:pt x="0" y="303"/>
                  </a:lnTo>
                  <a:lnTo>
                    <a:pt x="1" y="303"/>
                  </a:lnTo>
                  <a:lnTo>
                    <a:pt x="2" y="304"/>
                  </a:lnTo>
                  <a:lnTo>
                    <a:pt x="3" y="304"/>
                  </a:lnTo>
                  <a:lnTo>
                    <a:pt x="4" y="303"/>
                  </a:lnTo>
                  <a:lnTo>
                    <a:pt x="5" y="303"/>
                  </a:lnTo>
                  <a:lnTo>
                    <a:pt x="5" y="302"/>
                  </a:lnTo>
                  <a:lnTo>
                    <a:pt x="29" y="264"/>
                  </a:lnTo>
                  <a:lnTo>
                    <a:pt x="54" y="224"/>
                  </a:lnTo>
                  <a:lnTo>
                    <a:pt x="85" y="185"/>
                  </a:lnTo>
                  <a:lnTo>
                    <a:pt x="85" y="187"/>
                  </a:lnTo>
                  <a:lnTo>
                    <a:pt x="117" y="153"/>
                  </a:lnTo>
                  <a:lnTo>
                    <a:pt x="153" y="121"/>
                  </a:lnTo>
                  <a:lnTo>
                    <a:pt x="152" y="121"/>
                  </a:lnTo>
                  <a:lnTo>
                    <a:pt x="191" y="93"/>
                  </a:lnTo>
                  <a:lnTo>
                    <a:pt x="230" y="70"/>
                  </a:lnTo>
                  <a:lnTo>
                    <a:pt x="274" y="49"/>
                  </a:lnTo>
                  <a:lnTo>
                    <a:pt x="321" y="33"/>
                  </a:lnTo>
                  <a:lnTo>
                    <a:pt x="319" y="34"/>
                  </a:lnTo>
                  <a:lnTo>
                    <a:pt x="367" y="22"/>
                  </a:lnTo>
                  <a:lnTo>
                    <a:pt x="415" y="12"/>
                  </a:lnTo>
                  <a:lnTo>
                    <a:pt x="464" y="5"/>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defTabSz="914377" eaLnBrk="0" fontAlgn="base" hangingPunct="0">
                <a:spcBef>
                  <a:spcPct val="0"/>
                </a:spcBef>
                <a:spcAft>
                  <a:spcPct val="0"/>
                </a:spcAft>
                <a:defRPr/>
              </a:pPr>
              <a:endParaRPr lang="en-US" sz="2000">
                <a:solidFill>
                  <a:srgbClr val="000000"/>
                </a:solidFill>
                <a:latin typeface="Arial" charset="0"/>
                <a:ea typeface="ＭＳ Ｐゴシック" charset="0"/>
                <a:cs typeface="ＭＳ Ｐゴシック" charset="0"/>
              </a:endParaRPr>
            </a:p>
          </p:txBody>
        </p:sp>
        <p:sp>
          <p:nvSpPr>
            <p:cNvPr id="50" name="Freeform 12">
              <a:extLst>
                <a:ext uri="{FF2B5EF4-FFF2-40B4-BE49-F238E27FC236}">
                  <a16:creationId xmlns:a16="http://schemas.microsoft.com/office/drawing/2014/main" id="{8205064B-F5B2-164C-B67C-99F256735A37}"/>
                </a:ext>
              </a:extLst>
            </p:cNvPr>
            <p:cNvSpPr>
              <a:spLocks/>
            </p:cNvSpPr>
            <p:nvPr/>
          </p:nvSpPr>
          <p:spPr bwMode="auto">
            <a:xfrm>
              <a:off x="1112838" y="3263900"/>
              <a:ext cx="163512" cy="82550"/>
            </a:xfrm>
            <a:custGeom>
              <a:avLst/>
              <a:gdLst>
                <a:gd name="T0" fmla="*/ 580 w 583"/>
                <a:gd name="T1" fmla="*/ 6 h 256"/>
                <a:gd name="T2" fmla="*/ 581 w 583"/>
                <a:gd name="T3" fmla="*/ 6 h 256"/>
                <a:gd name="T4" fmla="*/ 582 w 583"/>
                <a:gd name="T5" fmla="*/ 6 h 256"/>
                <a:gd name="T6" fmla="*/ 582 w 583"/>
                <a:gd name="T7" fmla="*/ 5 h 256"/>
                <a:gd name="T8" fmla="*/ 583 w 583"/>
                <a:gd name="T9" fmla="*/ 4 h 256"/>
                <a:gd name="T10" fmla="*/ 583 w 583"/>
                <a:gd name="T11" fmla="*/ 3 h 256"/>
                <a:gd name="T12" fmla="*/ 581 w 583"/>
                <a:gd name="T13" fmla="*/ 0 h 256"/>
                <a:gd name="T14" fmla="*/ 524 w 583"/>
                <a:gd name="T15" fmla="*/ 0 h 256"/>
                <a:gd name="T16" fmla="*/ 468 w 583"/>
                <a:gd name="T17" fmla="*/ 7 h 256"/>
                <a:gd name="T18" fmla="*/ 414 w 583"/>
                <a:gd name="T19" fmla="*/ 14 h 256"/>
                <a:gd name="T20" fmla="*/ 358 w 583"/>
                <a:gd name="T21" fmla="*/ 23 h 256"/>
                <a:gd name="T22" fmla="*/ 305 w 583"/>
                <a:gd name="T23" fmla="*/ 39 h 256"/>
                <a:gd name="T24" fmla="*/ 254 w 583"/>
                <a:gd name="T25" fmla="*/ 58 h 256"/>
                <a:gd name="T26" fmla="*/ 253 w 583"/>
                <a:gd name="T27" fmla="*/ 58 h 256"/>
                <a:gd name="T28" fmla="*/ 201 w 583"/>
                <a:gd name="T29" fmla="*/ 79 h 256"/>
                <a:gd name="T30" fmla="*/ 154 w 583"/>
                <a:gd name="T31" fmla="*/ 105 h 256"/>
                <a:gd name="T32" fmla="*/ 109 w 583"/>
                <a:gd name="T33" fmla="*/ 137 h 256"/>
                <a:gd name="T34" fmla="*/ 70 w 583"/>
                <a:gd name="T35" fmla="*/ 171 h 256"/>
                <a:gd name="T36" fmla="*/ 69 w 583"/>
                <a:gd name="T37" fmla="*/ 172 h 256"/>
                <a:gd name="T38" fmla="*/ 33 w 583"/>
                <a:gd name="T39" fmla="*/ 210 h 256"/>
                <a:gd name="T40" fmla="*/ 0 w 583"/>
                <a:gd name="T41" fmla="*/ 250 h 256"/>
                <a:gd name="T42" fmla="*/ 0 w 583"/>
                <a:gd name="T43" fmla="*/ 254 h 256"/>
                <a:gd name="T44" fmla="*/ 3 w 583"/>
                <a:gd name="T45" fmla="*/ 256 h 256"/>
                <a:gd name="T46" fmla="*/ 4 w 583"/>
                <a:gd name="T47" fmla="*/ 256 h 256"/>
                <a:gd name="T48" fmla="*/ 6 w 583"/>
                <a:gd name="T49" fmla="*/ 254 h 256"/>
                <a:gd name="T50" fmla="*/ 39 w 583"/>
                <a:gd name="T51" fmla="*/ 213 h 256"/>
                <a:gd name="T52" fmla="*/ 39 w 583"/>
                <a:gd name="T53" fmla="*/ 213 h 256"/>
                <a:gd name="T54" fmla="*/ 75 w 583"/>
                <a:gd name="T55" fmla="*/ 176 h 256"/>
                <a:gd name="T56" fmla="*/ 113 w 583"/>
                <a:gd name="T57" fmla="*/ 142 h 256"/>
                <a:gd name="T58" fmla="*/ 112 w 583"/>
                <a:gd name="T59" fmla="*/ 142 h 256"/>
                <a:gd name="T60" fmla="*/ 157 w 583"/>
                <a:gd name="T61" fmla="*/ 110 h 256"/>
                <a:gd name="T62" fmla="*/ 204 w 583"/>
                <a:gd name="T63" fmla="*/ 84 h 256"/>
                <a:gd name="T64" fmla="*/ 256 w 583"/>
                <a:gd name="T65" fmla="*/ 63 h 256"/>
                <a:gd name="T66" fmla="*/ 308 w 583"/>
                <a:gd name="T67" fmla="*/ 44 h 256"/>
                <a:gd name="T68" fmla="*/ 361 w 583"/>
                <a:gd name="T69" fmla="*/ 29 h 256"/>
                <a:gd name="T70" fmla="*/ 359 w 583"/>
                <a:gd name="T71" fmla="*/ 30 h 256"/>
                <a:gd name="T72" fmla="*/ 415 w 583"/>
                <a:gd name="T73" fmla="*/ 20 h 256"/>
                <a:gd name="T74" fmla="*/ 469 w 583"/>
                <a:gd name="T75" fmla="*/ 14 h 256"/>
                <a:gd name="T76" fmla="*/ 526 w 583"/>
                <a:gd name="T77" fmla="*/ 6 h 256"/>
                <a:gd name="T78" fmla="*/ 580 w 583"/>
                <a:gd name="T79" fmla="*/ 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83" h="256">
                  <a:moveTo>
                    <a:pt x="580" y="6"/>
                  </a:moveTo>
                  <a:lnTo>
                    <a:pt x="581" y="6"/>
                  </a:lnTo>
                  <a:lnTo>
                    <a:pt x="582" y="6"/>
                  </a:lnTo>
                  <a:lnTo>
                    <a:pt x="582" y="5"/>
                  </a:lnTo>
                  <a:lnTo>
                    <a:pt x="583" y="4"/>
                  </a:lnTo>
                  <a:lnTo>
                    <a:pt x="583" y="3"/>
                  </a:lnTo>
                  <a:lnTo>
                    <a:pt x="581" y="0"/>
                  </a:lnTo>
                  <a:lnTo>
                    <a:pt x="524" y="0"/>
                  </a:lnTo>
                  <a:lnTo>
                    <a:pt x="468" y="7"/>
                  </a:lnTo>
                  <a:lnTo>
                    <a:pt x="414" y="14"/>
                  </a:lnTo>
                  <a:lnTo>
                    <a:pt x="358" y="23"/>
                  </a:lnTo>
                  <a:lnTo>
                    <a:pt x="305" y="39"/>
                  </a:lnTo>
                  <a:lnTo>
                    <a:pt x="254" y="58"/>
                  </a:lnTo>
                  <a:lnTo>
                    <a:pt x="253" y="58"/>
                  </a:lnTo>
                  <a:lnTo>
                    <a:pt x="201" y="79"/>
                  </a:lnTo>
                  <a:lnTo>
                    <a:pt x="154" y="105"/>
                  </a:lnTo>
                  <a:lnTo>
                    <a:pt x="109" y="137"/>
                  </a:lnTo>
                  <a:lnTo>
                    <a:pt x="70" y="171"/>
                  </a:lnTo>
                  <a:lnTo>
                    <a:pt x="69" y="172"/>
                  </a:lnTo>
                  <a:lnTo>
                    <a:pt x="33" y="210"/>
                  </a:lnTo>
                  <a:lnTo>
                    <a:pt x="0" y="250"/>
                  </a:lnTo>
                  <a:lnTo>
                    <a:pt x="0" y="254"/>
                  </a:lnTo>
                  <a:lnTo>
                    <a:pt x="3" y="256"/>
                  </a:lnTo>
                  <a:lnTo>
                    <a:pt x="4" y="256"/>
                  </a:lnTo>
                  <a:lnTo>
                    <a:pt x="6" y="254"/>
                  </a:lnTo>
                  <a:lnTo>
                    <a:pt x="39" y="213"/>
                  </a:lnTo>
                  <a:lnTo>
                    <a:pt x="39" y="213"/>
                  </a:lnTo>
                  <a:lnTo>
                    <a:pt x="75" y="176"/>
                  </a:lnTo>
                  <a:lnTo>
                    <a:pt x="113" y="142"/>
                  </a:lnTo>
                  <a:lnTo>
                    <a:pt x="112" y="142"/>
                  </a:lnTo>
                  <a:lnTo>
                    <a:pt x="157" y="110"/>
                  </a:lnTo>
                  <a:lnTo>
                    <a:pt x="204" y="84"/>
                  </a:lnTo>
                  <a:lnTo>
                    <a:pt x="256" y="63"/>
                  </a:lnTo>
                  <a:lnTo>
                    <a:pt x="308" y="44"/>
                  </a:lnTo>
                  <a:lnTo>
                    <a:pt x="361" y="29"/>
                  </a:lnTo>
                  <a:lnTo>
                    <a:pt x="359" y="30"/>
                  </a:lnTo>
                  <a:lnTo>
                    <a:pt x="415" y="20"/>
                  </a:lnTo>
                  <a:lnTo>
                    <a:pt x="469" y="14"/>
                  </a:lnTo>
                  <a:lnTo>
                    <a:pt x="526" y="6"/>
                  </a:lnTo>
                  <a:lnTo>
                    <a:pt x="580" y="6"/>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defTabSz="914377" eaLnBrk="0" fontAlgn="base" hangingPunct="0">
                <a:spcBef>
                  <a:spcPct val="0"/>
                </a:spcBef>
                <a:spcAft>
                  <a:spcPct val="0"/>
                </a:spcAft>
                <a:defRPr/>
              </a:pPr>
              <a:endParaRPr lang="en-US" sz="2000">
                <a:solidFill>
                  <a:srgbClr val="000000"/>
                </a:solidFill>
                <a:latin typeface="Arial" charset="0"/>
                <a:ea typeface="ＭＳ Ｐゴシック" charset="0"/>
                <a:cs typeface="ＭＳ Ｐゴシック" charset="0"/>
              </a:endParaRPr>
            </a:p>
          </p:txBody>
        </p:sp>
        <p:sp>
          <p:nvSpPr>
            <p:cNvPr id="51" name="Oval 13">
              <a:extLst>
                <a:ext uri="{FF2B5EF4-FFF2-40B4-BE49-F238E27FC236}">
                  <a16:creationId xmlns:a16="http://schemas.microsoft.com/office/drawing/2014/main" id="{617D3B15-73CF-6A47-AFB8-ADC605D2F278}"/>
                </a:ext>
              </a:extLst>
            </p:cNvPr>
            <p:cNvSpPr>
              <a:spLocks noChangeArrowheads="1"/>
            </p:cNvSpPr>
            <p:nvPr/>
          </p:nvSpPr>
          <p:spPr bwMode="auto">
            <a:xfrm>
              <a:off x="1096963" y="3079750"/>
              <a:ext cx="76200" cy="82550"/>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defTabSz="914377" eaLnBrk="0" fontAlgn="base" hangingPunct="0">
                <a:spcBef>
                  <a:spcPct val="0"/>
                </a:spcBef>
                <a:spcAft>
                  <a:spcPct val="0"/>
                </a:spcAft>
                <a:defRPr/>
              </a:pPr>
              <a:endParaRPr lang="en-US" sz="2000">
                <a:solidFill>
                  <a:srgbClr val="000000"/>
                </a:solidFill>
                <a:latin typeface="Arial" charset="0"/>
                <a:ea typeface="ＭＳ Ｐゴシック" charset="0"/>
                <a:cs typeface="ＭＳ Ｐゴシック" charset="0"/>
              </a:endParaRPr>
            </a:p>
          </p:txBody>
        </p:sp>
      </p:grpSp>
      <p:sp>
        <p:nvSpPr>
          <p:cNvPr id="31" name="Rectangle 30">
            <a:extLst>
              <a:ext uri="{FF2B5EF4-FFF2-40B4-BE49-F238E27FC236}">
                <a16:creationId xmlns:a16="http://schemas.microsoft.com/office/drawing/2014/main" id="{B62F3709-4997-4745-B172-F9ED4F043F9D}"/>
              </a:ext>
            </a:extLst>
          </p:cNvPr>
          <p:cNvSpPr/>
          <p:nvPr/>
        </p:nvSpPr>
        <p:spPr>
          <a:xfrm>
            <a:off x="9911452" y="4061657"/>
            <a:ext cx="2804070" cy="2677656"/>
          </a:xfrm>
          <a:prstGeom prst="rect">
            <a:avLst/>
          </a:prstGeom>
        </p:spPr>
        <p:txBody>
          <a:bodyPr wrap="square">
            <a:spAutoFit/>
          </a:bodyPr>
          <a:lstStyle/>
          <a:p>
            <a:pPr defTabSz="914377"/>
            <a:r>
              <a:rPr lang="en-US" sz="2400" dirty="0">
                <a:solidFill>
                  <a:schemeClr val="accent1"/>
                </a:solidFill>
                <a:latin typeface="Calibri" panose="020F0502020204030204"/>
              </a:rPr>
              <a:t>Post-trial</a:t>
            </a:r>
          </a:p>
          <a:p>
            <a:pPr defTabSz="914377"/>
            <a:r>
              <a:rPr lang="en-US" sz="2400" dirty="0">
                <a:solidFill>
                  <a:schemeClr val="accent1"/>
                </a:solidFill>
                <a:latin typeface="Calibri" panose="020F0502020204030204"/>
              </a:rPr>
              <a:t>Challenges</a:t>
            </a:r>
          </a:p>
          <a:p>
            <a:pPr defTabSz="914377"/>
            <a:endParaRPr lang="en-US" sz="2400" dirty="0">
              <a:solidFill>
                <a:schemeClr val="accent1"/>
              </a:solidFill>
              <a:latin typeface="Calibri" panose="020F0502020204030204"/>
            </a:endParaRPr>
          </a:p>
          <a:p>
            <a:pPr defTabSz="914377"/>
            <a:r>
              <a:rPr lang="en-US" sz="2400" dirty="0">
                <a:solidFill>
                  <a:schemeClr val="accent1"/>
                </a:solidFill>
                <a:latin typeface="Calibri" panose="020F0502020204030204"/>
              </a:rPr>
              <a:t>Rejection</a:t>
            </a:r>
          </a:p>
          <a:p>
            <a:pPr defTabSz="914377"/>
            <a:r>
              <a:rPr lang="en-US" sz="2400" dirty="0">
                <a:solidFill>
                  <a:srgbClr val="FF0000"/>
                </a:solidFill>
                <a:latin typeface="Calibri" panose="020F0502020204030204"/>
              </a:rPr>
              <a:t>Infection</a:t>
            </a:r>
          </a:p>
          <a:p>
            <a:pPr defTabSz="914377"/>
            <a:r>
              <a:rPr lang="en-US" sz="2400" dirty="0">
                <a:solidFill>
                  <a:srgbClr val="FF0000"/>
                </a:solidFill>
                <a:latin typeface="Calibri" panose="020F0502020204030204"/>
              </a:rPr>
              <a:t>Production gap</a:t>
            </a:r>
          </a:p>
          <a:p>
            <a:pPr defTabSz="914377"/>
            <a:endParaRPr lang="en-US" sz="2400" dirty="0">
              <a:solidFill>
                <a:prstClr val="black"/>
              </a:solidFill>
              <a:latin typeface="Calibri" panose="020F0502020204030204"/>
            </a:endParaRPr>
          </a:p>
        </p:txBody>
      </p:sp>
    </p:spTree>
    <p:extLst>
      <p:ext uri="{BB962C8B-B14F-4D97-AF65-F5344CB8AC3E}">
        <p14:creationId xmlns:p14="http://schemas.microsoft.com/office/powerpoint/2010/main" val="39190262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94822A-3914-444F-BCFB-7EECD3C35646}"/>
              </a:ext>
            </a:extLst>
          </p:cNvPr>
          <p:cNvSpPr>
            <a:spLocks noGrp="1"/>
          </p:cNvSpPr>
          <p:nvPr>
            <p:ph type="title"/>
          </p:nvPr>
        </p:nvSpPr>
        <p:spPr>
          <a:xfrm>
            <a:off x="838200" y="-83760"/>
            <a:ext cx="10515600" cy="1325563"/>
          </a:xfrm>
        </p:spPr>
        <p:txBody>
          <a:bodyPr/>
          <a:lstStyle/>
          <a:p>
            <a:r>
              <a:rPr lang="en-US" dirty="0"/>
              <a:t>Cytomegalovirus </a:t>
            </a:r>
          </a:p>
        </p:txBody>
      </p:sp>
      <p:pic>
        <p:nvPicPr>
          <p:cNvPr id="4" name="Picture 3" descr="A close up of a flower&#10;&#10;Description automatically generated">
            <a:extLst>
              <a:ext uri="{FF2B5EF4-FFF2-40B4-BE49-F238E27FC236}">
                <a16:creationId xmlns:a16="http://schemas.microsoft.com/office/drawing/2014/main" id="{C52386EB-8E6D-154E-98C5-1ECA18596551}"/>
              </a:ext>
            </a:extLst>
          </p:cNvPr>
          <p:cNvPicPr>
            <a:picLocks noChangeAspect="1"/>
          </p:cNvPicPr>
          <p:nvPr/>
        </p:nvPicPr>
        <p:blipFill>
          <a:blip r:embed="rId2"/>
          <a:stretch>
            <a:fillRect/>
          </a:stretch>
        </p:blipFill>
        <p:spPr>
          <a:xfrm rot="5400000">
            <a:off x="6087996" y="1220801"/>
            <a:ext cx="7324805" cy="4883203"/>
          </a:xfrm>
          <a:prstGeom prst="rect">
            <a:avLst/>
          </a:prstGeom>
        </p:spPr>
      </p:pic>
      <p:sp>
        <p:nvSpPr>
          <p:cNvPr id="3" name="Content Placeholder 2">
            <a:extLst>
              <a:ext uri="{FF2B5EF4-FFF2-40B4-BE49-F238E27FC236}">
                <a16:creationId xmlns:a16="http://schemas.microsoft.com/office/drawing/2014/main" id="{0E524963-CADF-C148-B794-B8BFBE61520C}"/>
              </a:ext>
            </a:extLst>
          </p:cNvPr>
          <p:cNvSpPr>
            <a:spLocks noGrp="1"/>
          </p:cNvSpPr>
          <p:nvPr>
            <p:ph idx="1"/>
          </p:nvPr>
        </p:nvSpPr>
        <p:spPr>
          <a:xfrm>
            <a:off x="304182" y="1752084"/>
            <a:ext cx="7172873" cy="4802187"/>
          </a:xfrm>
        </p:spPr>
        <p:txBody>
          <a:bodyPr>
            <a:normAutofit/>
          </a:bodyPr>
          <a:lstStyle/>
          <a:p>
            <a:pPr>
              <a:lnSpc>
                <a:spcPct val="120000"/>
              </a:lnSpc>
            </a:pPr>
            <a:r>
              <a:rPr lang="en-US" sz="2400" dirty="0"/>
              <a:t>Latent in ~2/3 US transplant population</a:t>
            </a:r>
          </a:p>
          <a:p>
            <a:pPr>
              <a:lnSpc>
                <a:spcPct val="120000"/>
              </a:lnSpc>
            </a:pPr>
            <a:r>
              <a:rPr lang="en-US" sz="2400" dirty="0"/>
              <a:t>Major morbidity after transplant</a:t>
            </a:r>
          </a:p>
          <a:p>
            <a:pPr>
              <a:lnSpc>
                <a:spcPct val="120000"/>
              </a:lnSpc>
            </a:pPr>
            <a:r>
              <a:rPr lang="en-US" sz="2400" dirty="0"/>
              <a:t>Associated with rejection</a:t>
            </a:r>
          </a:p>
          <a:p>
            <a:pPr>
              <a:lnSpc>
                <a:spcPct val="120000"/>
              </a:lnSpc>
            </a:pPr>
            <a:r>
              <a:rPr lang="en-US" sz="2400" dirty="0"/>
              <a:t>CMV risk stratified by recipient and donor serostatus</a:t>
            </a:r>
          </a:p>
          <a:p>
            <a:pPr>
              <a:lnSpc>
                <a:spcPct val="120000"/>
              </a:lnSpc>
            </a:pPr>
            <a:r>
              <a:rPr lang="en-US" sz="2400" dirty="0"/>
              <a:t>CMV could pose unique problems for CMV high risk patients receiving belatacept</a:t>
            </a:r>
          </a:p>
        </p:txBody>
      </p:sp>
    </p:spTree>
    <p:extLst>
      <p:ext uri="{BB962C8B-B14F-4D97-AF65-F5344CB8AC3E}">
        <p14:creationId xmlns:p14="http://schemas.microsoft.com/office/powerpoint/2010/main" val="601830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53950F-0BA6-3344-B3E1-9E0BC6C6BAC9}"/>
              </a:ext>
            </a:extLst>
          </p:cNvPr>
          <p:cNvSpPr>
            <a:spLocks noGrp="1"/>
          </p:cNvSpPr>
          <p:nvPr>
            <p:ph type="title"/>
          </p:nvPr>
        </p:nvSpPr>
        <p:spPr/>
        <p:txBody>
          <a:bodyPr>
            <a:normAutofit/>
          </a:bodyPr>
          <a:lstStyle/>
          <a:p>
            <a:r>
              <a:rPr lang="en-US" sz="4800" dirty="0"/>
              <a:t>Questions</a:t>
            </a:r>
            <a:endParaRPr lang="en-US" dirty="0"/>
          </a:p>
        </p:txBody>
      </p:sp>
      <p:sp>
        <p:nvSpPr>
          <p:cNvPr id="3" name="Content Placeholder 2">
            <a:extLst>
              <a:ext uri="{FF2B5EF4-FFF2-40B4-BE49-F238E27FC236}">
                <a16:creationId xmlns:a16="http://schemas.microsoft.com/office/drawing/2014/main" id="{60FC5F2B-1318-7E40-9523-CA675DFDD434}"/>
              </a:ext>
            </a:extLst>
          </p:cNvPr>
          <p:cNvSpPr>
            <a:spLocks noGrp="1"/>
          </p:cNvSpPr>
          <p:nvPr>
            <p:ph idx="1"/>
          </p:nvPr>
        </p:nvSpPr>
        <p:spPr>
          <a:xfrm>
            <a:off x="675132" y="1540383"/>
            <a:ext cx="10841736" cy="5032375"/>
          </a:xfrm>
        </p:spPr>
        <p:txBody>
          <a:bodyPr>
            <a:normAutofit/>
          </a:bodyPr>
          <a:lstStyle/>
          <a:p>
            <a:pPr fontAlgn="base">
              <a:lnSpc>
                <a:spcPct val="120000"/>
              </a:lnSpc>
            </a:pPr>
            <a:r>
              <a:rPr lang="en-US" sz="3200" dirty="0"/>
              <a:t>What is the impact of CMV risk status on </a:t>
            </a:r>
            <a:r>
              <a:rPr lang="en-US" sz="3200" i="1" dirty="0"/>
              <a:t>survival outcomes </a:t>
            </a:r>
            <a:r>
              <a:rPr lang="en-US" sz="3200" dirty="0"/>
              <a:t>of kidney transplant recipients at Emory?  </a:t>
            </a:r>
          </a:p>
          <a:p>
            <a:pPr lvl="1" fontAlgn="base">
              <a:lnSpc>
                <a:spcPct val="120000"/>
              </a:lnSpc>
            </a:pPr>
            <a:r>
              <a:rPr lang="en-US" dirty="0"/>
              <a:t>patient survival, graft survival, composite death or graft loss</a:t>
            </a:r>
          </a:p>
          <a:p>
            <a:pPr fontAlgn="base">
              <a:lnSpc>
                <a:spcPct val="120000"/>
              </a:lnSpc>
            </a:pPr>
            <a:r>
              <a:rPr lang="en-US" sz="3200" dirty="0"/>
              <a:t>What is the impact of belatacept on </a:t>
            </a:r>
            <a:r>
              <a:rPr lang="en-US" sz="3200" i="1" dirty="0">
                <a:solidFill>
                  <a:schemeClr val="bg2">
                    <a:lumMod val="50000"/>
                  </a:schemeClr>
                </a:solidFill>
              </a:rPr>
              <a:t>survival outcomes</a:t>
            </a:r>
            <a:r>
              <a:rPr lang="en-US" sz="3200" dirty="0"/>
              <a:t> in CMV high-risk subjects? </a:t>
            </a:r>
          </a:p>
          <a:p>
            <a:pPr fontAlgn="base">
              <a:lnSpc>
                <a:spcPct val="120000"/>
              </a:lnSpc>
            </a:pPr>
            <a:r>
              <a:rPr lang="en-US" sz="3200" dirty="0"/>
              <a:t>What is the impact of belatacept on </a:t>
            </a:r>
            <a:r>
              <a:rPr lang="en-US" sz="3200" i="1" dirty="0">
                <a:solidFill>
                  <a:schemeClr val="bg2">
                    <a:lumMod val="50000"/>
                  </a:schemeClr>
                </a:solidFill>
              </a:rPr>
              <a:t>patterns of viremia </a:t>
            </a:r>
            <a:r>
              <a:rPr lang="en-US" sz="3200" dirty="0"/>
              <a:t>in CMV high-risk subjects?</a:t>
            </a:r>
          </a:p>
          <a:p>
            <a:pPr marL="0" indent="0">
              <a:buNone/>
            </a:pPr>
            <a:endParaRPr lang="en-US" dirty="0"/>
          </a:p>
        </p:txBody>
      </p:sp>
    </p:spTree>
    <p:extLst>
      <p:ext uri="{BB962C8B-B14F-4D97-AF65-F5344CB8AC3E}">
        <p14:creationId xmlns:p14="http://schemas.microsoft.com/office/powerpoint/2010/main" val="38319241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547" y="122097"/>
            <a:ext cx="8340285" cy="1147889"/>
          </a:xfrm>
        </p:spPr>
        <p:txBody>
          <a:bodyPr>
            <a:normAutofit/>
          </a:bodyPr>
          <a:lstStyle/>
          <a:p>
            <a:r>
              <a:rPr lang="en-US" dirty="0"/>
              <a:t>Transplantation a data rich field</a:t>
            </a:r>
          </a:p>
        </p:txBody>
      </p:sp>
      <p:pic>
        <p:nvPicPr>
          <p:cNvPr id="17" name="Picture 16" descr="A screenshot of a cell phone&#10;&#10;Description automatically generated">
            <a:extLst>
              <a:ext uri="{FF2B5EF4-FFF2-40B4-BE49-F238E27FC236}">
                <a16:creationId xmlns:a16="http://schemas.microsoft.com/office/drawing/2014/main" id="{99E774B4-0AF9-C948-9271-CDE34CB9528B}"/>
              </a:ext>
            </a:extLst>
          </p:cNvPr>
          <p:cNvPicPr>
            <a:picLocks noChangeAspect="1"/>
          </p:cNvPicPr>
          <p:nvPr/>
        </p:nvPicPr>
        <p:blipFill>
          <a:blip r:embed="rId3"/>
          <a:stretch>
            <a:fillRect/>
          </a:stretch>
        </p:blipFill>
        <p:spPr>
          <a:xfrm>
            <a:off x="559791" y="2231910"/>
            <a:ext cx="2954869" cy="1286237"/>
          </a:xfrm>
          <a:prstGeom prst="rect">
            <a:avLst/>
          </a:prstGeom>
        </p:spPr>
      </p:pic>
      <p:pic>
        <p:nvPicPr>
          <p:cNvPr id="20" name="Picture 19" descr="A screenshot of a cell phone&#10;&#10;Description automatically generated">
            <a:extLst>
              <a:ext uri="{FF2B5EF4-FFF2-40B4-BE49-F238E27FC236}">
                <a16:creationId xmlns:a16="http://schemas.microsoft.com/office/drawing/2014/main" id="{41F8D6FC-6139-3F45-89A0-5FB418B401C6}"/>
              </a:ext>
            </a:extLst>
          </p:cNvPr>
          <p:cNvPicPr>
            <a:picLocks noChangeAspect="1"/>
          </p:cNvPicPr>
          <p:nvPr/>
        </p:nvPicPr>
        <p:blipFill>
          <a:blip r:embed="rId4"/>
          <a:stretch>
            <a:fillRect/>
          </a:stretch>
        </p:blipFill>
        <p:spPr>
          <a:xfrm>
            <a:off x="559791" y="4824833"/>
            <a:ext cx="3371548" cy="2143341"/>
          </a:xfrm>
          <a:prstGeom prst="rect">
            <a:avLst/>
          </a:prstGeom>
        </p:spPr>
      </p:pic>
      <p:graphicFrame>
        <p:nvGraphicFramePr>
          <p:cNvPr id="23" name="Content Placeholder 4">
            <a:extLst>
              <a:ext uri="{FF2B5EF4-FFF2-40B4-BE49-F238E27FC236}">
                <a16:creationId xmlns:a16="http://schemas.microsoft.com/office/drawing/2014/main" id="{B2CB385B-1E00-1B45-ACF5-37236AA23844}"/>
              </a:ext>
            </a:extLst>
          </p:cNvPr>
          <p:cNvGraphicFramePr>
            <a:graphicFrameLocks noGrp="1"/>
          </p:cNvGraphicFramePr>
          <p:nvPr>
            <p:ph idx="1"/>
            <p:extLst>
              <p:ext uri="{D42A27DB-BD31-4B8C-83A1-F6EECF244321}">
                <p14:modId xmlns:p14="http://schemas.microsoft.com/office/powerpoint/2010/main" val="561041410"/>
              </p:ext>
            </p:extLst>
          </p:nvPr>
        </p:nvGraphicFramePr>
        <p:xfrm>
          <a:off x="4973607" y="3373137"/>
          <a:ext cx="4087244" cy="2015392"/>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24" name="Rectangle 23">
            <a:extLst>
              <a:ext uri="{FF2B5EF4-FFF2-40B4-BE49-F238E27FC236}">
                <a16:creationId xmlns:a16="http://schemas.microsoft.com/office/drawing/2014/main" id="{A9321A89-153B-C544-8523-A707337FC2EC}"/>
              </a:ext>
            </a:extLst>
          </p:cNvPr>
          <p:cNvSpPr/>
          <p:nvPr/>
        </p:nvSpPr>
        <p:spPr>
          <a:xfrm>
            <a:off x="5659470" y="5947129"/>
            <a:ext cx="2850445" cy="365125"/>
          </a:xfrm>
          <a:prstGeom prst="rect">
            <a:avLst/>
          </a:prstGeom>
          <a:solidFill>
            <a:schemeClr val="bg1">
              <a:lumMod val="75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t>Transplant Data Mart</a:t>
            </a:r>
          </a:p>
        </p:txBody>
      </p:sp>
      <p:sp>
        <p:nvSpPr>
          <p:cNvPr id="25" name="Down Arrow 24">
            <a:extLst>
              <a:ext uri="{FF2B5EF4-FFF2-40B4-BE49-F238E27FC236}">
                <a16:creationId xmlns:a16="http://schemas.microsoft.com/office/drawing/2014/main" id="{64D64DC8-B236-4143-AC5C-1FBECC9DFFDE}"/>
              </a:ext>
            </a:extLst>
          </p:cNvPr>
          <p:cNvSpPr/>
          <p:nvPr/>
        </p:nvSpPr>
        <p:spPr>
          <a:xfrm>
            <a:off x="6774913" y="5467050"/>
            <a:ext cx="484632" cy="341467"/>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1" name="TextBox 30">
            <a:extLst>
              <a:ext uri="{FF2B5EF4-FFF2-40B4-BE49-F238E27FC236}">
                <a16:creationId xmlns:a16="http://schemas.microsoft.com/office/drawing/2014/main" id="{539964BA-E312-D24D-B70E-61867B36D9C4}"/>
              </a:ext>
            </a:extLst>
          </p:cNvPr>
          <p:cNvSpPr txBox="1"/>
          <p:nvPr/>
        </p:nvSpPr>
        <p:spPr>
          <a:xfrm>
            <a:off x="9937671" y="4090371"/>
            <a:ext cx="2072154" cy="2554545"/>
          </a:xfrm>
          <a:prstGeom prst="rect">
            <a:avLst/>
          </a:prstGeom>
          <a:noFill/>
        </p:spPr>
        <p:txBody>
          <a:bodyPr wrap="square" rtlCol="0">
            <a:spAutoFit/>
          </a:bodyPr>
          <a:lstStyle/>
          <a:p>
            <a:r>
              <a:rPr lang="en-US" sz="3200" dirty="0"/>
              <a:t>Care</a:t>
            </a:r>
          </a:p>
          <a:p>
            <a:r>
              <a:rPr lang="en-US" sz="3200" dirty="0"/>
              <a:t>Quality</a:t>
            </a:r>
          </a:p>
          <a:p>
            <a:r>
              <a:rPr lang="en-US" sz="3200" dirty="0"/>
              <a:t>Operations</a:t>
            </a:r>
          </a:p>
          <a:p>
            <a:r>
              <a:rPr lang="en-US" sz="3200" dirty="0"/>
              <a:t>Research</a:t>
            </a:r>
          </a:p>
          <a:p>
            <a:r>
              <a:rPr lang="en-US" sz="3200" dirty="0"/>
              <a:t>Strategy</a:t>
            </a:r>
          </a:p>
        </p:txBody>
      </p:sp>
      <p:sp>
        <p:nvSpPr>
          <p:cNvPr id="32" name="Down Arrow 31">
            <a:extLst>
              <a:ext uri="{FF2B5EF4-FFF2-40B4-BE49-F238E27FC236}">
                <a16:creationId xmlns:a16="http://schemas.microsoft.com/office/drawing/2014/main" id="{814B7811-95CA-CA4D-834B-02CD5AE0C359}"/>
              </a:ext>
            </a:extLst>
          </p:cNvPr>
          <p:cNvSpPr/>
          <p:nvPr/>
        </p:nvSpPr>
        <p:spPr>
          <a:xfrm rot="16200000">
            <a:off x="8995706" y="5779512"/>
            <a:ext cx="484632" cy="718616"/>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33" name="Picture 32">
            <a:extLst>
              <a:ext uri="{FF2B5EF4-FFF2-40B4-BE49-F238E27FC236}">
                <a16:creationId xmlns:a16="http://schemas.microsoft.com/office/drawing/2014/main" id="{75C7CE2A-1DF0-EA42-9809-BE9D02AD6835}"/>
              </a:ext>
            </a:extLst>
          </p:cNvPr>
          <p:cNvPicPr>
            <a:picLocks noChangeAspect="1"/>
          </p:cNvPicPr>
          <p:nvPr/>
        </p:nvPicPr>
        <p:blipFill rotWithShape="1">
          <a:blip r:embed="rId10"/>
          <a:srcRect b="17560"/>
          <a:stretch/>
        </p:blipFill>
        <p:spPr>
          <a:xfrm>
            <a:off x="341333" y="1336209"/>
            <a:ext cx="2640419" cy="977592"/>
          </a:xfrm>
          <a:prstGeom prst="rect">
            <a:avLst/>
          </a:prstGeom>
        </p:spPr>
      </p:pic>
      <p:sp>
        <p:nvSpPr>
          <p:cNvPr id="34" name="TextBox 33">
            <a:extLst>
              <a:ext uri="{FF2B5EF4-FFF2-40B4-BE49-F238E27FC236}">
                <a16:creationId xmlns:a16="http://schemas.microsoft.com/office/drawing/2014/main" id="{CB0189D0-68B6-AA43-AE3F-AB25CF29D1F7}"/>
              </a:ext>
            </a:extLst>
          </p:cNvPr>
          <p:cNvSpPr txBox="1"/>
          <p:nvPr/>
        </p:nvSpPr>
        <p:spPr>
          <a:xfrm>
            <a:off x="5271005" y="1481894"/>
            <a:ext cx="5005512" cy="1569660"/>
          </a:xfrm>
          <a:prstGeom prst="rect">
            <a:avLst/>
          </a:prstGeom>
          <a:noFill/>
        </p:spPr>
        <p:txBody>
          <a:bodyPr wrap="square" rtlCol="0">
            <a:spAutoFit/>
          </a:bodyPr>
          <a:lstStyle/>
          <a:p>
            <a:r>
              <a:rPr lang="en-US" sz="3200" dirty="0"/>
              <a:t>Emory Transplant Center </a:t>
            </a:r>
          </a:p>
          <a:p>
            <a:r>
              <a:rPr lang="en-US" sz="3200" dirty="0"/>
              <a:t>Information workflows &amp; Datamart 2005-</a:t>
            </a:r>
          </a:p>
        </p:txBody>
      </p:sp>
      <p:sp>
        <p:nvSpPr>
          <p:cNvPr id="35" name="Rectangle 34">
            <a:extLst>
              <a:ext uri="{FF2B5EF4-FFF2-40B4-BE49-F238E27FC236}">
                <a16:creationId xmlns:a16="http://schemas.microsoft.com/office/drawing/2014/main" id="{E830FD50-0959-E74B-A68D-5FEC3E2EE559}"/>
              </a:ext>
            </a:extLst>
          </p:cNvPr>
          <p:cNvSpPr/>
          <p:nvPr/>
        </p:nvSpPr>
        <p:spPr>
          <a:xfrm>
            <a:off x="481995" y="3548747"/>
            <a:ext cx="3836371" cy="1200329"/>
          </a:xfrm>
          <a:prstGeom prst="rect">
            <a:avLst/>
          </a:prstGeom>
        </p:spPr>
        <p:txBody>
          <a:bodyPr wrap="none">
            <a:spAutoFit/>
          </a:bodyPr>
          <a:lstStyle/>
          <a:p>
            <a:r>
              <a:rPr lang="en-US" dirty="0"/>
              <a:t>US Organ Transplant Data 1988- </a:t>
            </a:r>
          </a:p>
          <a:p>
            <a:r>
              <a:rPr lang="en-US" dirty="0"/>
              <a:t>Mandatory reporting</a:t>
            </a:r>
          </a:p>
          <a:p>
            <a:r>
              <a:rPr lang="en-US" dirty="0"/>
              <a:t>Risk Adjusted Program Specific Reports</a:t>
            </a:r>
          </a:p>
          <a:p>
            <a:r>
              <a:rPr lang="en-US" dirty="0"/>
              <a:t>Program accreditation &amp; CMS payment</a:t>
            </a:r>
          </a:p>
        </p:txBody>
      </p:sp>
    </p:spTree>
    <p:extLst>
      <p:ext uri="{BB962C8B-B14F-4D97-AF65-F5344CB8AC3E}">
        <p14:creationId xmlns:p14="http://schemas.microsoft.com/office/powerpoint/2010/main" val="24286622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A01AFEE6-CCD0-0547-8659-72BD69EA46C1}"/>
              </a:ext>
            </a:extLst>
          </p:cNvPr>
          <p:cNvSpPr/>
          <p:nvPr/>
        </p:nvSpPr>
        <p:spPr>
          <a:xfrm>
            <a:off x="113920" y="2372403"/>
            <a:ext cx="1976505" cy="923330"/>
          </a:xfrm>
          <a:prstGeom prst="rect">
            <a:avLst/>
          </a:prstGeom>
        </p:spPr>
        <p:txBody>
          <a:bodyPr wrap="square">
            <a:spAutoFit/>
          </a:bodyPr>
          <a:lstStyle/>
          <a:p>
            <a:r>
              <a:rPr lang="en-US" dirty="0"/>
              <a:t>18 linked csv’s </a:t>
            </a:r>
          </a:p>
          <a:p>
            <a:r>
              <a:rPr lang="en-US" dirty="0"/>
              <a:t>&gt;50,000,000 rows</a:t>
            </a:r>
          </a:p>
          <a:p>
            <a:r>
              <a:rPr lang="en-US" dirty="0"/>
              <a:t> ~350 variables</a:t>
            </a:r>
          </a:p>
        </p:txBody>
      </p:sp>
      <p:pic>
        <p:nvPicPr>
          <p:cNvPr id="16" name="Content Placeholder 4">
            <a:extLst>
              <a:ext uri="{FF2B5EF4-FFF2-40B4-BE49-F238E27FC236}">
                <a16:creationId xmlns:a16="http://schemas.microsoft.com/office/drawing/2014/main" id="{DD729493-20C0-8E41-B8A8-AA51056C808B}"/>
              </a:ext>
            </a:extLst>
          </p:cNvPr>
          <p:cNvPicPr>
            <a:picLocks noChangeAspect="1"/>
          </p:cNvPicPr>
          <p:nvPr/>
        </p:nvPicPr>
        <p:blipFill>
          <a:blip r:embed="rId3"/>
          <a:stretch>
            <a:fillRect/>
          </a:stretch>
        </p:blipFill>
        <p:spPr>
          <a:xfrm>
            <a:off x="6884069" y="329741"/>
            <a:ext cx="3380186" cy="1325563"/>
          </a:xfrm>
          <a:prstGeom prst="rect">
            <a:avLst/>
          </a:prstGeom>
        </p:spPr>
      </p:pic>
      <p:pic>
        <p:nvPicPr>
          <p:cNvPr id="7" name="Picture 6" descr="A screenshot of text&#10;&#10;Description automatically generated">
            <a:extLst>
              <a:ext uri="{FF2B5EF4-FFF2-40B4-BE49-F238E27FC236}">
                <a16:creationId xmlns:a16="http://schemas.microsoft.com/office/drawing/2014/main" id="{D8115752-0FF6-D44B-98ED-B7ADFC9BA2B8}"/>
              </a:ext>
            </a:extLst>
          </p:cNvPr>
          <p:cNvPicPr>
            <a:picLocks noChangeAspect="1"/>
          </p:cNvPicPr>
          <p:nvPr/>
        </p:nvPicPr>
        <p:blipFill rotWithShape="1">
          <a:blip r:embed="rId4"/>
          <a:srcRect l="41793" t="2351" r="-1391" b="-2351"/>
          <a:stretch/>
        </p:blipFill>
        <p:spPr>
          <a:xfrm>
            <a:off x="2279312" y="2242326"/>
            <a:ext cx="2379012" cy="4570761"/>
          </a:xfrm>
          <a:prstGeom prst="rect">
            <a:avLst/>
          </a:prstGeom>
        </p:spPr>
      </p:pic>
      <p:sp>
        <p:nvSpPr>
          <p:cNvPr id="13" name="Title 12">
            <a:extLst>
              <a:ext uri="{FF2B5EF4-FFF2-40B4-BE49-F238E27FC236}">
                <a16:creationId xmlns:a16="http://schemas.microsoft.com/office/drawing/2014/main" id="{1CC79982-64DB-484D-8568-81D970104203}"/>
              </a:ext>
            </a:extLst>
          </p:cNvPr>
          <p:cNvSpPr>
            <a:spLocks noGrp="1"/>
          </p:cNvSpPr>
          <p:nvPr>
            <p:ph type="title"/>
          </p:nvPr>
        </p:nvSpPr>
        <p:spPr>
          <a:xfrm>
            <a:off x="334464" y="261322"/>
            <a:ext cx="10515600" cy="1406944"/>
          </a:xfrm>
        </p:spPr>
        <p:txBody>
          <a:bodyPr/>
          <a:lstStyle/>
          <a:p>
            <a:r>
              <a:rPr lang="en-US" dirty="0"/>
              <a:t>Inspired by Rmedicine 2018</a:t>
            </a:r>
            <a:br>
              <a:rPr lang="en-US" dirty="0"/>
            </a:br>
            <a:r>
              <a:rPr lang="en-US" sz="3600" i="1" dirty="0"/>
              <a:t>a problem in hand- we can do this</a:t>
            </a:r>
            <a:endParaRPr lang="en-US" i="1" dirty="0"/>
          </a:p>
        </p:txBody>
      </p:sp>
      <p:pic>
        <p:nvPicPr>
          <p:cNvPr id="22" name="Picture 21" descr="Two people standing in front of a car&#10;&#10;Description automatically generated">
            <a:extLst>
              <a:ext uri="{FF2B5EF4-FFF2-40B4-BE49-F238E27FC236}">
                <a16:creationId xmlns:a16="http://schemas.microsoft.com/office/drawing/2014/main" id="{59D50B56-F889-5B4E-B6A2-9F0443B78291}"/>
              </a:ext>
            </a:extLst>
          </p:cNvPr>
          <p:cNvPicPr>
            <a:picLocks noChangeAspect="1"/>
          </p:cNvPicPr>
          <p:nvPr/>
        </p:nvPicPr>
        <p:blipFill rotWithShape="1">
          <a:blip r:embed="rId5"/>
          <a:srcRect t="27567" r="47285" b="23342"/>
          <a:stretch/>
        </p:blipFill>
        <p:spPr>
          <a:xfrm>
            <a:off x="10101637" y="329741"/>
            <a:ext cx="1339834" cy="1328684"/>
          </a:xfrm>
          <a:prstGeom prst="rect">
            <a:avLst/>
          </a:prstGeom>
        </p:spPr>
      </p:pic>
      <p:sp>
        <p:nvSpPr>
          <p:cNvPr id="23" name="TextBox 22">
            <a:extLst>
              <a:ext uri="{FF2B5EF4-FFF2-40B4-BE49-F238E27FC236}">
                <a16:creationId xmlns:a16="http://schemas.microsoft.com/office/drawing/2014/main" id="{DFEBC659-CD56-BC47-951C-75644ECD6940}"/>
              </a:ext>
            </a:extLst>
          </p:cNvPr>
          <p:cNvSpPr txBox="1"/>
          <p:nvPr/>
        </p:nvSpPr>
        <p:spPr>
          <a:xfrm>
            <a:off x="9973214" y="1726072"/>
            <a:ext cx="1950887" cy="646331"/>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Geeta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Karadkhele </a:t>
            </a:r>
          </a:p>
        </p:txBody>
      </p:sp>
      <p:sp>
        <p:nvSpPr>
          <p:cNvPr id="24" name="Rectangle 23">
            <a:extLst>
              <a:ext uri="{FF2B5EF4-FFF2-40B4-BE49-F238E27FC236}">
                <a16:creationId xmlns:a16="http://schemas.microsoft.com/office/drawing/2014/main" id="{F8CECE9C-2417-1D47-982C-23115785AC8F}"/>
              </a:ext>
            </a:extLst>
          </p:cNvPr>
          <p:cNvSpPr/>
          <p:nvPr/>
        </p:nvSpPr>
        <p:spPr>
          <a:xfrm>
            <a:off x="0" y="1960204"/>
            <a:ext cx="2379013" cy="372680"/>
          </a:xfrm>
          <a:prstGeom prst="rect">
            <a:avLst/>
          </a:prstGeom>
          <a:solidFill>
            <a:schemeClr val="bg1">
              <a:lumMod val="75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t>Transplant Data Mart</a:t>
            </a:r>
          </a:p>
        </p:txBody>
      </p:sp>
      <p:pic>
        <p:nvPicPr>
          <p:cNvPr id="25" name="Picture 24" descr="A close up of a piece of paper&#10;&#10;Description automatically generated">
            <a:extLst>
              <a:ext uri="{FF2B5EF4-FFF2-40B4-BE49-F238E27FC236}">
                <a16:creationId xmlns:a16="http://schemas.microsoft.com/office/drawing/2014/main" id="{DBAB01B0-7EF6-B24D-AE1C-6E71A1C5F060}"/>
              </a:ext>
            </a:extLst>
          </p:cNvPr>
          <p:cNvPicPr>
            <a:picLocks noChangeAspect="1"/>
          </p:cNvPicPr>
          <p:nvPr/>
        </p:nvPicPr>
        <p:blipFill rotWithShape="1">
          <a:blip r:embed="rId6"/>
          <a:srcRect r="68210"/>
          <a:stretch/>
        </p:blipFill>
        <p:spPr>
          <a:xfrm>
            <a:off x="146139" y="3429000"/>
            <a:ext cx="1191679" cy="3063053"/>
          </a:xfrm>
          <a:prstGeom prst="rect">
            <a:avLst/>
          </a:prstGeom>
        </p:spPr>
      </p:pic>
      <p:sp>
        <p:nvSpPr>
          <p:cNvPr id="29" name="Rectangle 28">
            <a:extLst>
              <a:ext uri="{FF2B5EF4-FFF2-40B4-BE49-F238E27FC236}">
                <a16:creationId xmlns:a16="http://schemas.microsoft.com/office/drawing/2014/main" id="{812C6EC3-9240-3C4A-B8D0-9F0DCA8CEB1E}"/>
              </a:ext>
            </a:extLst>
          </p:cNvPr>
          <p:cNvSpPr/>
          <p:nvPr/>
        </p:nvSpPr>
        <p:spPr>
          <a:xfrm>
            <a:off x="8110004" y="2082363"/>
            <a:ext cx="2116810" cy="923330"/>
          </a:xfrm>
          <a:prstGeom prst="rect">
            <a:avLst/>
          </a:prstGeom>
        </p:spPr>
        <p:txBody>
          <a:bodyPr wrap="square">
            <a:spAutoFit/>
          </a:bodyPr>
          <a:lstStyle/>
          <a:p>
            <a:r>
              <a:rPr lang="en-US" dirty="0"/>
              <a:t>tidy-transform</a:t>
            </a:r>
          </a:p>
          <a:p>
            <a:pPr marL="285750" indent="-285750">
              <a:buFont typeface="Arial" panose="020B0604020202020204" pitchFamily="34" charset="0"/>
              <a:buChar char="•"/>
            </a:pPr>
            <a:r>
              <a:rPr lang="en-US" dirty="0"/>
              <a:t>parameterized</a:t>
            </a:r>
          </a:p>
          <a:p>
            <a:pPr marL="285750" indent="-285750">
              <a:buFont typeface="Arial" panose="020B0604020202020204" pitchFamily="34" charset="0"/>
              <a:buChar char="•"/>
            </a:pPr>
            <a:r>
              <a:rPr lang="en-US" dirty="0"/>
              <a:t>automated</a:t>
            </a:r>
          </a:p>
        </p:txBody>
      </p:sp>
      <p:sp>
        <p:nvSpPr>
          <p:cNvPr id="30" name="Rectangle 29">
            <a:extLst>
              <a:ext uri="{FF2B5EF4-FFF2-40B4-BE49-F238E27FC236}">
                <a16:creationId xmlns:a16="http://schemas.microsoft.com/office/drawing/2014/main" id="{909A8E26-C5F9-004B-AA8E-C24FEDCE190D}"/>
              </a:ext>
            </a:extLst>
          </p:cNvPr>
          <p:cNvSpPr/>
          <p:nvPr/>
        </p:nvSpPr>
        <p:spPr>
          <a:xfrm>
            <a:off x="9769255" y="2958046"/>
            <a:ext cx="2530767" cy="1569660"/>
          </a:xfrm>
          <a:prstGeom prst="rect">
            <a:avLst/>
          </a:prstGeom>
        </p:spPr>
        <p:txBody>
          <a:bodyPr wrap="square">
            <a:spAutoFit/>
          </a:bodyPr>
          <a:lstStyle/>
          <a:p>
            <a:r>
              <a:rPr lang="en-US" sz="2400" dirty="0"/>
              <a:t>Project Ready</a:t>
            </a:r>
          </a:p>
          <a:p>
            <a:r>
              <a:rPr lang="en-US" sz="2400" dirty="0"/>
              <a:t>monthly</a:t>
            </a:r>
          </a:p>
          <a:p>
            <a:r>
              <a:rPr lang="en-US" sz="2400" dirty="0"/>
              <a:t>linked list of </a:t>
            </a:r>
            <a:r>
              <a:rPr lang="en-US" sz="2400" dirty="0" err="1"/>
              <a:t>dfs</a:t>
            </a:r>
            <a:endParaRPr lang="en-US" sz="2400" dirty="0"/>
          </a:p>
          <a:p>
            <a:r>
              <a:rPr lang="en-US" sz="2400" dirty="0"/>
              <a:t>“</a:t>
            </a:r>
            <a:r>
              <a:rPr lang="en-US" sz="2400" dirty="0" err="1"/>
              <a:t>sm_tidy_</a:t>
            </a:r>
            <a:r>
              <a:rPr lang="en-US" sz="2400" i="1" dirty="0" err="1"/>
              <a:t>dt</a:t>
            </a:r>
            <a:r>
              <a:rPr lang="en-US" sz="2400" dirty="0" err="1"/>
              <a:t>.rds</a:t>
            </a:r>
            <a:r>
              <a:rPr lang="en-US" sz="2400" dirty="0"/>
              <a:t>”</a:t>
            </a:r>
          </a:p>
        </p:txBody>
      </p:sp>
      <p:sp>
        <p:nvSpPr>
          <p:cNvPr id="31" name="Down Arrow 30">
            <a:extLst>
              <a:ext uri="{FF2B5EF4-FFF2-40B4-BE49-F238E27FC236}">
                <a16:creationId xmlns:a16="http://schemas.microsoft.com/office/drawing/2014/main" id="{65DDDA61-8DEE-384F-93F7-819D66D301F8}"/>
              </a:ext>
            </a:extLst>
          </p:cNvPr>
          <p:cNvSpPr/>
          <p:nvPr/>
        </p:nvSpPr>
        <p:spPr>
          <a:xfrm rot="16200000">
            <a:off x="1553835" y="4597840"/>
            <a:ext cx="484632" cy="538892"/>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64DE9A53-0149-2342-8108-BB62557326B4}"/>
              </a:ext>
            </a:extLst>
          </p:cNvPr>
          <p:cNvSpPr/>
          <p:nvPr/>
        </p:nvSpPr>
        <p:spPr>
          <a:xfrm>
            <a:off x="8236560" y="3050379"/>
            <a:ext cx="1297128" cy="1477328"/>
          </a:xfrm>
          <a:prstGeom prst="rect">
            <a:avLst/>
          </a:prstGeom>
        </p:spPr>
        <p:txBody>
          <a:bodyPr wrap="square">
            <a:spAutoFit/>
          </a:bodyPr>
          <a:lstStyle/>
          <a:p>
            <a:r>
              <a:rPr lang="en-US" i="1" dirty="0">
                <a:solidFill>
                  <a:srgbClr val="3A843A"/>
                </a:solidFill>
                <a:latin typeface="Helvetica" pitchFamily="2" charset="0"/>
              </a:rPr>
              <a:t>readr</a:t>
            </a:r>
          </a:p>
          <a:p>
            <a:r>
              <a:rPr lang="en-US" i="1" dirty="0">
                <a:solidFill>
                  <a:srgbClr val="3A843A"/>
                </a:solidFill>
                <a:latin typeface="Helvetica" pitchFamily="2" charset="0"/>
              </a:rPr>
              <a:t>tidyr</a:t>
            </a:r>
          </a:p>
          <a:p>
            <a:r>
              <a:rPr lang="en-US" i="1" dirty="0">
                <a:solidFill>
                  <a:srgbClr val="3A843A"/>
                </a:solidFill>
                <a:latin typeface="Helvetica" pitchFamily="2" charset="0"/>
              </a:rPr>
              <a:t>dplyr</a:t>
            </a:r>
          </a:p>
          <a:p>
            <a:r>
              <a:rPr lang="en-US" i="1" dirty="0">
                <a:solidFill>
                  <a:srgbClr val="3A843A"/>
                </a:solidFill>
                <a:latin typeface="Helvetica" pitchFamily="2" charset="0"/>
              </a:rPr>
              <a:t>l</a:t>
            </a:r>
            <a:r>
              <a:rPr lang="en-US" i="1" dirty="0">
                <a:solidFill>
                  <a:srgbClr val="3A843A"/>
                </a:solidFill>
                <a:effectLst/>
                <a:latin typeface="Helvetica" pitchFamily="2" charset="0"/>
              </a:rPr>
              <a:t>ubridate</a:t>
            </a:r>
          </a:p>
          <a:p>
            <a:r>
              <a:rPr lang="en-US" i="1" dirty="0">
                <a:solidFill>
                  <a:srgbClr val="3A843A"/>
                </a:solidFill>
                <a:latin typeface="Helvetica" pitchFamily="2" charset="0"/>
              </a:rPr>
              <a:t>purrr</a:t>
            </a:r>
            <a:endParaRPr lang="en-US" dirty="0">
              <a:solidFill>
                <a:srgbClr val="3A843A"/>
              </a:solidFill>
              <a:effectLst/>
              <a:latin typeface="Helvetica" pitchFamily="2" charset="0"/>
            </a:endParaRPr>
          </a:p>
        </p:txBody>
      </p:sp>
      <p:pic>
        <p:nvPicPr>
          <p:cNvPr id="35" name="Picture 34" descr="A screenshot of a cell phone&#10;&#10;Description automatically generated">
            <a:extLst>
              <a:ext uri="{FF2B5EF4-FFF2-40B4-BE49-F238E27FC236}">
                <a16:creationId xmlns:a16="http://schemas.microsoft.com/office/drawing/2014/main" id="{E291F009-A3B2-4E41-9B5F-B6F315BAD4A7}"/>
              </a:ext>
            </a:extLst>
          </p:cNvPr>
          <p:cNvPicPr>
            <a:picLocks noChangeAspect="1"/>
          </p:cNvPicPr>
          <p:nvPr/>
        </p:nvPicPr>
        <p:blipFill rotWithShape="1">
          <a:blip r:embed="rId7"/>
          <a:srcRect r="48091"/>
          <a:stretch/>
        </p:blipFill>
        <p:spPr>
          <a:xfrm>
            <a:off x="8969859" y="4699332"/>
            <a:ext cx="3222141" cy="1955931"/>
          </a:xfrm>
          <a:prstGeom prst="rect">
            <a:avLst/>
          </a:prstGeom>
        </p:spPr>
      </p:pic>
      <p:pic>
        <p:nvPicPr>
          <p:cNvPr id="39" name="Picture 38" descr="A screenshot of a cell phone&#10;&#10;Description automatically generated">
            <a:extLst>
              <a:ext uri="{FF2B5EF4-FFF2-40B4-BE49-F238E27FC236}">
                <a16:creationId xmlns:a16="http://schemas.microsoft.com/office/drawing/2014/main" id="{0BCFDBDD-AF89-1842-99C8-2BDD875CE145}"/>
              </a:ext>
            </a:extLst>
          </p:cNvPr>
          <p:cNvPicPr>
            <a:picLocks noChangeAspect="1"/>
          </p:cNvPicPr>
          <p:nvPr/>
        </p:nvPicPr>
        <p:blipFill rotWithShape="1">
          <a:blip r:embed="rId8"/>
          <a:srcRect r="23682"/>
          <a:stretch/>
        </p:blipFill>
        <p:spPr>
          <a:xfrm>
            <a:off x="5036098" y="2251630"/>
            <a:ext cx="2992267" cy="4426193"/>
          </a:xfrm>
          <a:prstGeom prst="rect">
            <a:avLst/>
          </a:prstGeom>
        </p:spPr>
      </p:pic>
      <p:sp>
        <p:nvSpPr>
          <p:cNvPr id="40" name="Down Arrow 39">
            <a:extLst>
              <a:ext uri="{FF2B5EF4-FFF2-40B4-BE49-F238E27FC236}">
                <a16:creationId xmlns:a16="http://schemas.microsoft.com/office/drawing/2014/main" id="{7E6A3CBC-3C37-B941-B705-3CA531204E9A}"/>
              </a:ext>
            </a:extLst>
          </p:cNvPr>
          <p:cNvSpPr/>
          <p:nvPr/>
        </p:nvSpPr>
        <p:spPr>
          <a:xfrm rot="16200000">
            <a:off x="4531080" y="4597840"/>
            <a:ext cx="484632" cy="538892"/>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1" name="Down Arrow 40">
            <a:extLst>
              <a:ext uri="{FF2B5EF4-FFF2-40B4-BE49-F238E27FC236}">
                <a16:creationId xmlns:a16="http://schemas.microsoft.com/office/drawing/2014/main" id="{7B7543B0-CBA5-BB4E-96B3-30641DC61266}"/>
              </a:ext>
            </a:extLst>
          </p:cNvPr>
          <p:cNvSpPr/>
          <p:nvPr/>
        </p:nvSpPr>
        <p:spPr>
          <a:xfrm rot="16200000">
            <a:off x="8263690" y="4597839"/>
            <a:ext cx="484632" cy="538892"/>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8390149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962E8-270E-AB40-BEA6-D40DBAC00238}"/>
              </a:ext>
            </a:extLst>
          </p:cNvPr>
          <p:cNvSpPr>
            <a:spLocks noGrp="1"/>
          </p:cNvSpPr>
          <p:nvPr>
            <p:ph type="title"/>
          </p:nvPr>
        </p:nvSpPr>
        <p:spPr>
          <a:xfrm>
            <a:off x="838200" y="267151"/>
            <a:ext cx="10515600" cy="1325563"/>
          </a:xfrm>
        </p:spPr>
        <p:txBody>
          <a:bodyPr/>
          <a:lstStyle/>
          <a:p>
            <a:r>
              <a:rPr lang="en-US" dirty="0">
                <a:latin typeface="Courier New" panose="02070309020205020404" pitchFamily="49" charset="0"/>
                <a:cs typeface="Courier New" panose="02070309020205020404" pitchFamily="49" charset="0"/>
              </a:rPr>
              <a:t>ezsetup::</a:t>
            </a:r>
            <a:r>
              <a:rPr lang="en-US" dirty="0"/>
              <a:t> – reproducible project set up</a:t>
            </a:r>
          </a:p>
        </p:txBody>
      </p:sp>
      <p:sp>
        <p:nvSpPr>
          <p:cNvPr id="4" name="Rectangle 3">
            <a:extLst>
              <a:ext uri="{FF2B5EF4-FFF2-40B4-BE49-F238E27FC236}">
                <a16:creationId xmlns:a16="http://schemas.microsoft.com/office/drawing/2014/main" id="{C262CC9C-06FA-9843-80CD-EBF106893609}"/>
              </a:ext>
            </a:extLst>
          </p:cNvPr>
          <p:cNvSpPr/>
          <p:nvPr/>
        </p:nvSpPr>
        <p:spPr>
          <a:xfrm>
            <a:off x="31386" y="1956421"/>
            <a:ext cx="4160321" cy="584775"/>
          </a:xfrm>
          <a:prstGeom prst="rect">
            <a:avLst/>
          </a:prstGeom>
        </p:spPr>
        <p:txBody>
          <a:bodyPr wrap="square">
            <a:spAutoFit/>
          </a:bodyPr>
          <a:lstStyle/>
          <a:p>
            <a:r>
              <a:rPr lang="en-US" sz="1600" dirty="0"/>
              <a:t>&gt; library(ezsetup)</a:t>
            </a:r>
          </a:p>
          <a:p>
            <a:r>
              <a:rPr lang="en-US" sz="1600" dirty="0"/>
              <a:t>&gt; </a:t>
            </a:r>
            <a:r>
              <a:rPr lang="en-US" sz="1600" dirty="0" err="1"/>
              <a:t>setRproj</a:t>
            </a:r>
            <a:r>
              <a:rPr lang="en-US" sz="1600" dirty="0"/>
              <a:t>("~/Documents/</a:t>
            </a:r>
            <a:r>
              <a:rPr lang="en-US" sz="1600" dirty="0" err="1"/>
              <a:t>new_proj</a:t>
            </a:r>
            <a:r>
              <a:rPr lang="en-US" sz="1600" dirty="0"/>
              <a:t>")</a:t>
            </a:r>
          </a:p>
        </p:txBody>
      </p:sp>
      <p:pic>
        <p:nvPicPr>
          <p:cNvPr id="8" name="Picture 7">
            <a:extLst>
              <a:ext uri="{FF2B5EF4-FFF2-40B4-BE49-F238E27FC236}">
                <a16:creationId xmlns:a16="http://schemas.microsoft.com/office/drawing/2014/main" id="{2B478854-0F0F-FF41-AAC5-440EB0AF6133}"/>
              </a:ext>
            </a:extLst>
          </p:cNvPr>
          <p:cNvPicPr>
            <a:picLocks noChangeAspect="1"/>
          </p:cNvPicPr>
          <p:nvPr/>
        </p:nvPicPr>
        <p:blipFill rotWithShape="1">
          <a:blip r:embed="rId2"/>
          <a:srcRect r="70829"/>
          <a:stretch/>
        </p:blipFill>
        <p:spPr>
          <a:xfrm>
            <a:off x="4185995" y="1710166"/>
            <a:ext cx="2316402" cy="4712777"/>
          </a:xfrm>
          <a:prstGeom prst="rect">
            <a:avLst/>
          </a:prstGeom>
        </p:spPr>
      </p:pic>
      <p:pic>
        <p:nvPicPr>
          <p:cNvPr id="5" name="Picture 4" descr="A person that is standing in the dirt&#10;&#10;Description automatically generated">
            <a:extLst>
              <a:ext uri="{FF2B5EF4-FFF2-40B4-BE49-F238E27FC236}">
                <a16:creationId xmlns:a16="http://schemas.microsoft.com/office/drawing/2014/main" id="{11A7B728-B7C8-7146-8952-F487DDCD5003}"/>
              </a:ext>
            </a:extLst>
          </p:cNvPr>
          <p:cNvPicPr>
            <a:picLocks noChangeAspect="1"/>
          </p:cNvPicPr>
          <p:nvPr/>
        </p:nvPicPr>
        <p:blipFill>
          <a:blip r:embed="rId3"/>
          <a:stretch>
            <a:fillRect/>
          </a:stretch>
        </p:blipFill>
        <p:spPr>
          <a:xfrm>
            <a:off x="537641" y="3172104"/>
            <a:ext cx="1628616" cy="1628616"/>
          </a:xfrm>
          <a:prstGeom prst="rect">
            <a:avLst/>
          </a:prstGeom>
        </p:spPr>
      </p:pic>
      <p:sp>
        <p:nvSpPr>
          <p:cNvPr id="3" name="TextBox 2">
            <a:extLst>
              <a:ext uri="{FF2B5EF4-FFF2-40B4-BE49-F238E27FC236}">
                <a16:creationId xmlns:a16="http://schemas.microsoft.com/office/drawing/2014/main" id="{1A55ED73-24E0-BF43-A6B5-A48339AF07E1}"/>
              </a:ext>
            </a:extLst>
          </p:cNvPr>
          <p:cNvSpPr txBox="1"/>
          <p:nvPr/>
        </p:nvSpPr>
        <p:spPr>
          <a:xfrm>
            <a:off x="733831" y="5062296"/>
            <a:ext cx="1236236" cy="369332"/>
          </a:xfrm>
          <a:prstGeom prst="rect">
            <a:avLst/>
          </a:prstGeom>
          <a:noFill/>
        </p:spPr>
        <p:txBody>
          <a:bodyPr wrap="none" rtlCol="0">
            <a:spAutoFit/>
          </a:bodyPr>
          <a:lstStyle/>
          <a:p>
            <a:r>
              <a:rPr lang="en-US" dirty="0"/>
              <a:t>Joan Zhang</a:t>
            </a:r>
          </a:p>
        </p:txBody>
      </p:sp>
      <p:pic>
        <p:nvPicPr>
          <p:cNvPr id="10" name="Picture 9">
            <a:extLst>
              <a:ext uri="{FF2B5EF4-FFF2-40B4-BE49-F238E27FC236}">
                <a16:creationId xmlns:a16="http://schemas.microsoft.com/office/drawing/2014/main" id="{90B529E9-FAD7-5B43-B2DB-874D271F6583}"/>
              </a:ext>
            </a:extLst>
          </p:cNvPr>
          <p:cNvPicPr>
            <a:picLocks noChangeAspect="1"/>
          </p:cNvPicPr>
          <p:nvPr/>
        </p:nvPicPr>
        <p:blipFill rotWithShape="1">
          <a:blip r:embed="rId4"/>
          <a:srcRect l="30712" t="50568" r="38185" b="3294"/>
          <a:stretch/>
        </p:blipFill>
        <p:spPr>
          <a:xfrm>
            <a:off x="7709341" y="1674661"/>
            <a:ext cx="2316402" cy="4522903"/>
          </a:xfrm>
          <a:prstGeom prst="rect">
            <a:avLst/>
          </a:prstGeom>
        </p:spPr>
      </p:pic>
    </p:spTree>
    <p:extLst>
      <p:ext uri="{BB962C8B-B14F-4D97-AF65-F5344CB8AC3E}">
        <p14:creationId xmlns:p14="http://schemas.microsoft.com/office/powerpoint/2010/main" val="4260622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AFCD37B-B0DC-304C-A601-A731B3A82534}"/>
              </a:ext>
            </a:extLst>
          </p:cNvPr>
          <p:cNvPicPr>
            <a:picLocks noChangeAspect="1"/>
          </p:cNvPicPr>
          <p:nvPr/>
        </p:nvPicPr>
        <p:blipFill rotWithShape="1">
          <a:blip r:embed="rId2"/>
          <a:srcRect l="1739" t="14917" r="-1739" b="38655"/>
          <a:stretch/>
        </p:blipFill>
        <p:spPr>
          <a:xfrm>
            <a:off x="-114300" y="1120485"/>
            <a:ext cx="12686392" cy="4382243"/>
          </a:xfrm>
          <a:prstGeom prst="rect">
            <a:avLst/>
          </a:prstGeom>
        </p:spPr>
      </p:pic>
      <p:sp>
        <p:nvSpPr>
          <p:cNvPr id="2" name="Title 1">
            <a:extLst>
              <a:ext uri="{FF2B5EF4-FFF2-40B4-BE49-F238E27FC236}">
                <a16:creationId xmlns:a16="http://schemas.microsoft.com/office/drawing/2014/main" id="{9C8962E8-270E-AB40-BEA6-D40DBAC00238}"/>
              </a:ext>
            </a:extLst>
          </p:cNvPr>
          <p:cNvSpPr>
            <a:spLocks noGrp="1"/>
          </p:cNvSpPr>
          <p:nvPr>
            <p:ph type="title"/>
          </p:nvPr>
        </p:nvSpPr>
        <p:spPr>
          <a:xfrm>
            <a:off x="838200" y="267151"/>
            <a:ext cx="10515600" cy="1325563"/>
          </a:xfrm>
        </p:spPr>
        <p:txBody>
          <a:bodyPr/>
          <a:lstStyle/>
          <a:p>
            <a:r>
              <a:rPr lang="en-US" dirty="0">
                <a:latin typeface="Courier New" panose="02070309020205020404" pitchFamily="49" charset="0"/>
                <a:cs typeface="Courier New" panose="02070309020205020404" pitchFamily="49" charset="0"/>
              </a:rPr>
              <a:t>ezsetup</a:t>
            </a:r>
            <a:r>
              <a:rPr lang="en-US" dirty="0"/>
              <a:t> – reproducible project set up</a:t>
            </a:r>
          </a:p>
        </p:txBody>
      </p:sp>
      <p:pic>
        <p:nvPicPr>
          <p:cNvPr id="9" name="Picture 8">
            <a:extLst>
              <a:ext uri="{FF2B5EF4-FFF2-40B4-BE49-F238E27FC236}">
                <a16:creationId xmlns:a16="http://schemas.microsoft.com/office/drawing/2014/main" id="{772FBE94-92BC-C045-A099-1DCB1D88344C}"/>
              </a:ext>
            </a:extLst>
          </p:cNvPr>
          <p:cNvPicPr>
            <a:picLocks noChangeAspect="1"/>
          </p:cNvPicPr>
          <p:nvPr/>
        </p:nvPicPr>
        <p:blipFill rotWithShape="1">
          <a:blip r:embed="rId3"/>
          <a:srcRect r="70829"/>
          <a:stretch/>
        </p:blipFill>
        <p:spPr>
          <a:xfrm>
            <a:off x="384535" y="2933249"/>
            <a:ext cx="1613460" cy="3282624"/>
          </a:xfrm>
          <a:prstGeom prst="rect">
            <a:avLst/>
          </a:prstGeom>
        </p:spPr>
      </p:pic>
      <p:pic>
        <p:nvPicPr>
          <p:cNvPr id="11" name="Picture 10" descr="A screenshot of a cell phone&#10;&#10;Description automatically generated">
            <a:extLst>
              <a:ext uri="{FF2B5EF4-FFF2-40B4-BE49-F238E27FC236}">
                <a16:creationId xmlns:a16="http://schemas.microsoft.com/office/drawing/2014/main" id="{97566DA8-AB0E-D748-904C-A82C37A2B583}"/>
              </a:ext>
            </a:extLst>
          </p:cNvPr>
          <p:cNvPicPr>
            <a:picLocks noChangeAspect="1"/>
          </p:cNvPicPr>
          <p:nvPr/>
        </p:nvPicPr>
        <p:blipFill>
          <a:blip r:embed="rId4"/>
          <a:stretch>
            <a:fillRect/>
          </a:stretch>
        </p:blipFill>
        <p:spPr>
          <a:xfrm>
            <a:off x="2956322" y="2933249"/>
            <a:ext cx="2495550" cy="3657600"/>
          </a:xfrm>
          <a:prstGeom prst="rect">
            <a:avLst/>
          </a:prstGeom>
        </p:spPr>
      </p:pic>
    </p:spTree>
    <p:extLst>
      <p:ext uri="{BB962C8B-B14F-4D97-AF65-F5344CB8AC3E}">
        <p14:creationId xmlns:p14="http://schemas.microsoft.com/office/powerpoint/2010/main" val="9508190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942D7-A0DA-1847-AC53-5FBAD11CE2B0}"/>
              </a:ext>
            </a:extLst>
          </p:cNvPr>
          <p:cNvSpPr>
            <a:spLocks noGrp="1"/>
          </p:cNvSpPr>
          <p:nvPr>
            <p:ph type="title"/>
          </p:nvPr>
        </p:nvSpPr>
        <p:spPr/>
        <p:txBody>
          <a:bodyPr/>
          <a:lstStyle/>
          <a:p>
            <a:r>
              <a:rPr lang="en-US" i="1" dirty="0"/>
              <a:t>my journey here</a:t>
            </a:r>
          </a:p>
        </p:txBody>
      </p:sp>
      <p:sp>
        <p:nvSpPr>
          <p:cNvPr id="3" name="Content Placeholder 2">
            <a:extLst>
              <a:ext uri="{FF2B5EF4-FFF2-40B4-BE49-F238E27FC236}">
                <a16:creationId xmlns:a16="http://schemas.microsoft.com/office/drawing/2014/main" id="{0E6C9DEF-052F-B145-B5BC-EF4C8CB3215C}"/>
              </a:ext>
            </a:extLst>
          </p:cNvPr>
          <p:cNvSpPr>
            <a:spLocks noGrp="1"/>
          </p:cNvSpPr>
          <p:nvPr>
            <p:ph idx="1"/>
          </p:nvPr>
        </p:nvSpPr>
        <p:spPr>
          <a:xfrm>
            <a:off x="838200" y="1436914"/>
            <a:ext cx="10515600" cy="6351814"/>
          </a:xfrm>
        </p:spPr>
        <p:txBody>
          <a:bodyPr>
            <a:normAutofit/>
          </a:bodyPr>
          <a:lstStyle/>
          <a:p>
            <a:endParaRPr lang="en-US" dirty="0"/>
          </a:p>
          <a:p>
            <a:r>
              <a:rPr lang="en-US" dirty="0"/>
              <a:t>transplant surgeon, immunologist, translational and clinical researcher</a:t>
            </a:r>
          </a:p>
          <a:p>
            <a:r>
              <a:rPr lang="en-US" dirty="0"/>
              <a:t>An unplanned leadership trajectory Center Director, Surgeon-in-Chief, Dean , Physician Practice CEO</a:t>
            </a:r>
          </a:p>
          <a:p>
            <a:pPr lvl="1"/>
            <a:r>
              <a:rPr lang="en-US" dirty="0"/>
              <a:t>Multi-disciplinary model,  lifelong care,  system capabilities,  ease of care delivery, data-driven decisions, 2000 formal learners! ~6,000 informal</a:t>
            </a:r>
          </a:p>
          <a:p>
            <a:r>
              <a:rPr lang="en-US" dirty="0"/>
              <a:t>Growing sense of distance from the real work </a:t>
            </a:r>
          </a:p>
          <a:p>
            <a:pPr marL="457200" lvl="1" indent="0">
              <a:buNone/>
            </a:pPr>
            <a:r>
              <a:rPr lang="en-US" dirty="0"/>
              <a:t>– caring, educating, discovering</a:t>
            </a:r>
          </a:p>
          <a:p>
            <a:r>
              <a:rPr lang="en-US" dirty="0"/>
              <a:t>Return to transplant surgery and science 2017</a:t>
            </a:r>
          </a:p>
        </p:txBody>
      </p:sp>
    </p:spTree>
    <p:extLst>
      <p:ext uri="{BB962C8B-B14F-4D97-AF65-F5344CB8AC3E}">
        <p14:creationId xmlns:p14="http://schemas.microsoft.com/office/powerpoint/2010/main" val="23301278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31"/>
          <p:cNvSpPr txBox="1">
            <a:spLocks noGrp="1"/>
          </p:cNvSpPr>
          <p:nvPr>
            <p:ph type="title"/>
          </p:nvPr>
        </p:nvSpPr>
        <p:spPr>
          <a:xfrm>
            <a:off x="609600" y="275168"/>
            <a:ext cx="10972800" cy="944033"/>
          </a:xfrm>
          <a:prstGeom prst="rect">
            <a:avLst/>
          </a:prstGeom>
          <a:noFill/>
          <a:ln>
            <a:noFill/>
          </a:ln>
        </p:spPr>
        <p:txBody>
          <a:bodyPr spcFirstLastPara="1" vert="horz" wrap="square" lIns="121900" tIns="60933" rIns="121900" bIns="60933" rtlCol="0" anchor="ctr" anchorCtr="0">
            <a:noAutofit/>
          </a:bodyPr>
          <a:lstStyle/>
          <a:p>
            <a:pPr algn="ctr">
              <a:spcBef>
                <a:spcPts val="0"/>
              </a:spcBef>
              <a:buClr>
                <a:schemeClr val="dk1"/>
              </a:buClr>
              <a:buSzPts val="3300"/>
            </a:pPr>
            <a:r>
              <a:rPr lang="en-US" b="1" dirty="0"/>
              <a:t>Emory CMV high risk kidney transplant cohort</a:t>
            </a:r>
            <a:endParaRPr b="1" dirty="0"/>
          </a:p>
        </p:txBody>
      </p:sp>
      <p:sp>
        <p:nvSpPr>
          <p:cNvPr id="174" name="Google Shape;174;p31"/>
          <p:cNvSpPr txBox="1">
            <a:spLocks noGrp="1"/>
          </p:cNvSpPr>
          <p:nvPr>
            <p:ph type="body" idx="1"/>
          </p:nvPr>
        </p:nvSpPr>
        <p:spPr>
          <a:xfrm>
            <a:off x="609600" y="1219200"/>
            <a:ext cx="10972800" cy="5638800"/>
          </a:xfrm>
          <a:prstGeom prst="rect">
            <a:avLst/>
          </a:prstGeom>
          <a:noFill/>
          <a:ln>
            <a:noFill/>
          </a:ln>
        </p:spPr>
        <p:txBody>
          <a:bodyPr spcFirstLastPara="1" vert="horz" wrap="square" lIns="121900" tIns="60933" rIns="121900" bIns="60933" rtlCol="0" anchor="t" anchorCtr="0">
            <a:noAutofit/>
          </a:bodyPr>
          <a:lstStyle/>
          <a:p>
            <a:pPr marL="228594" indent="0">
              <a:spcBef>
                <a:spcPts val="0"/>
              </a:spcBef>
              <a:buClr>
                <a:schemeClr val="dk1"/>
              </a:buClr>
              <a:buSzPts val="2000"/>
              <a:buNone/>
            </a:pPr>
            <a:endParaRPr sz="2667" dirty="0"/>
          </a:p>
          <a:p>
            <a:pPr marL="0" indent="0">
              <a:spcBef>
                <a:spcPts val="480"/>
              </a:spcBef>
              <a:buClr>
                <a:schemeClr val="dk1"/>
              </a:buClr>
              <a:buSzPts val="2100"/>
              <a:buNone/>
            </a:pPr>
            <a:endParaRPr dirty="0"/>
          </a:p>
        </p:txBody>
      </p:sp>
      <p:sp>
        <p:nvSpPr>
          <p:cNvPr id="175" name="Google Shape;175;p31"/>
          <p:cNvSpPr txBox="1"/>
          <p:nvPr/>
        </p:nvSpPr>
        <p:spPr>
          <a:xfrm>
            <a:off x="-130629" y="1268603"/>
            <a:ext cx="4947965" cy="4493765"/>
          </a:xfrm>
          <a:prstGeom prst="rect">
            <a:avLst/>
          </a:prstGeom>
          <a:noFill/>
          <a:ln>
            <a:noFill/>
          </a:ln>
        </p:spPr>
        <p:txBody>
          <a:bodyPr spcFirstLastPara="1" wrap="square" lIns="121900" tIns="121900" rIns="121900" bIns="121900" anchor="t" anchorCtr="0">
            <a:noAutofit/>
          </a:bodyPr>
          <a:lstStyle/>
          <a:p>
            <a:pPr marL="609585">
              <a:buClr>
                <a:srgbClr val="000000"/>
              </a:buClr>
              <a:buSzPts val="1800"/>
            </a:pPr>
            <a:endParaRPr sz="2667" dirty="0">
              <a:solidFill>
                <a:schemeClr val="dk1"/>
              </a:solidFill>
              <a:latin typeface="Calibri"/>
              <a:ea typeface="Calibri"/>
              <a:cs typeface="Calibri"/>
              <a:sym typeface="Calibri"/>
            </a:endParaRPr>
          </a:p>
          <a:p>
            <a:pPr marL="609585">
              <a:buClr>
                <a:srgbClr val="000000"/>
              </a:buClr>
              <a:buSzPts val="1800"/>
            </a:pPr>
            <a:r>
              <a:rPr lang="en-US" sz="2667" b="1" dirty="0">
                <a:latin typeface="Calibri"/>
                <a:ea typeface="Calibri"/>
                <a:cs typeface="Calibri"/>
                <a:sym typeface="Calibri"/>
              </a:rPr>
              <a:t>          Emory Hospital</a:t>
            </a:r>
            <a:endParaRPr sz="1867" b="1" dirty="0">
              <a:sym typeface="Arial"/>
            </a:endParaRPr>
          </a:p>
          <a:p>
            <a:pPr marL="609585">
              <a:buClr>
                <a:srgbClr val="000000"/>
              </a:buClr>
              <a:buSzPts val="1800"/>
            </a:pPr>
            <a:r>
              <a:rPr lang="en-US" sz="2667" b="1" dirty="0">
                <a:latin typeface="Calibri"/>
                <a:ea typeface="Calibri"/>
                <a:cs typeface="Calibri"/>
                <a:sym typeface="Calibri"/>
              </a:rPr>
              <a:t>                        </a:t>
            </a:r>
            <a:endParaRPr sz="1867" b="1" dirty="0">
              <a:sym typeface="Arial"/>
            </a:endParaRPr>
          </a:p>
          <a:p>
            <a:pPr marL="609585">
              <a:buClr>
                <a:srgbClr val="000000"/>
              </a:buClr>
              <a:buSzPts val="1800"/>
            </a:pPr>
            <a:r>
              <a:rPr lang="en-US" sz="2667" b="1" dirty="0">
                <a:latin typeface="Calibri"/>
                <a:ea typeface="Calibri"/>
                <a:cs typeface="Calibri"/>
                <a:sym typeface="Calibri"/>
              </a:rPr>
              <a:t>Kidney Transplants only</a:t>
            </a:r>
            <a:endParaRPr sz="1867" b="1" dirty="0">
              <a:sym typeface="Arial"/>
            </a:endParaRPr>
          </a:p>
          <a:p>
            <a:pPr marL="609585">
              <a:buClr>
                <a:srgbClr val="000000"/>
              </a:buClr>
              <a:buSzPts val="1800"/>
            </a:pPr>
            <a:endParaRPr sz="2667" b="1" dirty="0">
              <a:latin typeface="Calibri"/>
              <a:ea typeface="Calibri"/>
              <a:cs typeface="Calibri"/>
              <a:sym typeface="Calibri"/>
            </a:endParaRPr>
          </a:p>
          <a:p>
            <a:pPr marL="609585">
              <a:buClr>
                <a:srgbClr val="000000"/>
              </a:buClr>
              <a:buSzPts val="1800"/>
            </a:pPr>
            <a:r>
              <a:rPr lang="en-US" sz="2667" b="1" dirty="0">
                <a:latin typeface="Calibri"/>
                <a:ea typeface="Calibri"/>
                <a:cs typeface="Calibri"/>
                <a:sym typeface="Calibri"/>
              </a:rPr>
              <a:t>Transplanted  2005 - 2018</a:t>
            </a:r>
            <a:endParaRPr sz="1867" b="1" dirty="0">
              <a:sym typeface="Arial"/>
            </a:endParaRPr>
          </a:p>
          <a:p>
            <a:pPr marL="609585">
              <a:buClr>
                <a:srgbClr val="000000"/>
              </a:buClr>
              <a:buSzPts val="1800"/>
            </a:pPr>
            <a:endParaRPr sz="2667" b="1" dirty="0">
              <a:latin typeface="Calibri"/>
              <a:ea typeface="Calibri"/>
              <a:cs typeface="Calibri"/>
              <a:sym typeface="Calibri"/>
            </a:endParaRPr>
          </a:p>
          <a:p>
            <a:pPr marL="609585">
              <a:buClr>
                <a:srgbClr val="000000"/>
              </a:buClr>
              <a:buSzPts val="1800"/>
            </a:pPr>
            <a:r>
              <a:rPr lang="en-US" sz="2667" b="1" dirty="0">
                <a:latin typeface="Calibri"/>
                <a:ea typeface="Calibri"/>
                <a:cs typeface="Calibri"/>
                <a:sym typeface="Calibri"/>
              </a:rPr>
              <a:t>         First Transplant</a:t>
            </a:r>
          </a:p>
          <a:p>
            <a:pPr marL="609585">
              <a:buClr>
                <a:srgbClr val="000000"/>
              </a:buClr>
              <a:buSzPts val="1800"/>
            </a:pPr>
            <a:endParaRPr lang="en-US" sz="2667" b="1" dirty="0">
              <a:latin typeface="Calibri"/>
              <a:ea typeface="Calibri"/>
              <a:cs typeface="Calibri"/>
              <a:sym typeface="Calibri"/>
            </a:endParaRPr>
          </a:p>
          <a:p>
            <a:pPr marL="609585">
              <a:buClr>
                <a:srgbClr val="000000"/>
              </a:buClr>
              <a:buSzPts val="1800"/>
            </a:pPr>
            <a:r>
              <a:rPr lang="en-US" sz="2667" b="1" dirty="0">
                <a:latin typeface="Calibri"/>
                <a:ea typeface="Calibri"/>
                <a:cs typeface="Calibri"/>
                <a:sym typeface="Calibri"/>
              </a:rPr>
              <a:t>       168 CMV High Risk</a:t>
            </a:r>
          </a:p>
          <a:p>
            <a:pPr marL="609585">
              <a:buClr>
                <a:srgbClr val="000000"/>
              </a:buClr>
              <a:buSzPts val="1800"/>
            </a:pPr>
            <a:endParaRPr lang="en-US" sz="2667" b="1" dirty="0">
              <a:latin typeface="Calibri"/>
              <a:ea typeface="Calibri"/>
              <a:cs typeface="Calibri"/>
              <a:sym typeface="Calibri"/>
            </a:endParaRPr>
          </a:p>
        </p:txBody>
      </p:sp>
      <p:cxnSp>
        <p:nvCxnSpPr>
          <p:cNvPr id="176" name="Google Shape;176;p31"/>
          <p:cNvCxnSpPr/>
          <p:nvPr/>
        </p:nvCxnSpPr>
        <p:spPr>
          <a:xfrm>
            <a:off x="2066634" y="2268658"/>
            <a:ext cx="10584" cy="370416"/>
          </a:xfrm>
          <a:prstGeom prst="straightConnector1">
            <a:avLst/>
          </a:prstGeom>
          <a:noFill/>
          <a:ln w="19050" cap="flat" cmpd="sng">
            <a:solidFill>
              <a:schemeClr val="dk1"/>
            </a:solidFill>
            <a:prstDash val="solid"/>
            <a:miter lim="800000"/>
            <a:headEnd type="none" w="sm" len="sm"/>
            <a:tailEnd type="triangle" w="med" len="med"/>
          </a:ln>
        </p:spPr>
      </p:cxnSp>
      <p:cxnSp>
        <p:nvCxnSpPr>
          <p:cNvPr id="177" name="Google Shape;177;p31"/>
          <p:cNvCxnSpPr/>
          <p:nvPr/>
        </p:nvCxnSpPr>
        <p:spPr>
          <a:xfrm>
            <a:off x="2071926" y="3077799"/>
            <a:ext cx="10584" cy="370416"/>
          </a:xfrm>
          <a:prstGeom prst="straightConnector1">
            <a:avLst/>
          </a:prstGeom>
          <a:noFill/>
          <a:ln w="19050" cap="flat" cmpd="sng">
            <a:solidFill>
              <a:schemeClr val="dk1"/>
            </a:solidFill>
            <a:prstDash val="solid"/>
            <a:miter lim="800000"/>
            <a:headEnd type="none" w="sm" len="sm"/>
            <a:tailEnd type="triangle" w="med" len="med"/>
          </a:ln>
        </p:spPr>
      </p:cxnSp>
      <p:cxnSp>
        <p:nvCxnSpPr>
          <p:cNvPr id="178" name="Google Shape;178;p31"/>
          <p:cNvCxnSpPr/>
          <p:nvPr/>
        </p:nvCxnSpPr>
        <p:spPr>
          <a:xfrm>
            <a:off x="2077218" y="3886941"/>
            <a:ext cx="10584" cy="370416"/>
          </a:xfrm>
          <a:prstGeom prst="straightConnector1">
            <a:avLst/>
          </a:prstGeom>
          <a:noFill/>
          <a:ln w="19050" cap="flat" cmpd="sng">
            <a:solidFill>
              <a:schemeClr val="dk1"/>
            </a:solidFill>
            <a:prstDash val="solid"/>
            <a:miter lim="800000"/>
            <a:headEnd type="none" w="sm" len="sm"/>
            <a:tailEnd type="triangle" w="med" len="med"/>
          </a:ln>
        </p:spPr>
      </p:cxnSp>
      <p:cxnSp>
        <p:nvCxnSpPr>
          <p:cNvPr id="179" name="Google Shape;179;p31"/>
          <p:cNvCxnSpPr/>
          <p:nvPr/>
        </p:nvCxnSpPr>
        <p:spPr>
          <a:xfrm>
            <a:off x="2021138" y="4758387"/>
            <a:ext cx="10584" cy="370416"/>
          </a:xfrm>
          <a:prstGeom prst="straightConnector1">
            <a:avLst/>
          </a:prstGeom>
          <a:noFill/>
          <a:ln w="19050" cap="flat" cmpd="sng">
            <a:solidFill>
              <a:schemeClr val="dk1"/>
            </a:solidFill>
            <a:prstDash val="solid"/>
            <a:miter lim="800000"/>
            <a:headEnd type="none" w="sm" len="sm"/>
            <a:tailEnd type="triangle" w="med" len="med"/>
          </a:ln>
        </p:spPr>
      </p:cxnSp>
      <p:pic>
        <p:nvPicPr>
          <p:cNvPr id="15" name="Picture 14" descr="A picture containing map, text&#10;&#10;Description automatically generated">
            <a:extLst>
              <a:ext uri="{FF2B5EF4-FFF2-40B4-BE49-F238E27FC236}">
                <a16:creationId xmlns:a16="http://schemas.microsoft.com/office/drawing/2014/main" id="{2E49EE3D-EFD3-EB4C-9C03-073F365228B8}"/>
              </a:ext>
            </a:extLst>
          </p:cNvPr>
          <p:cNvPicPr>
            <a:picLocks noChangeAspect="1"/>
          </p:cNvPicPr>
          <p:nvPr/>
        </p:nvPicPr>
        <p:blipFill>
          <a:blip r:embed="rId3"/>
          <a:stretch>
            <a:fillRect/>
          </a:stretch>
        </p:blipFill>
        <p:spPr>
          <a:xfrm>
            <a:off x="4695564" y="1268604"/>
            <a:ext cx="4994770" cy="5037829"/>
          </a:xfrm>
          <a:prstGeom prst="rect">
            <a:avLst/>
          </a:prstGeom>
        </p:spPr>
      </p:pic>
      <p:sp>
        <p:nvSpPr>
          <p:cNvPr id="2" name="Rectangle 1">
            <a:extLst>
              <a:ext uri="{FF2B5EF4-FFF2-40B4-BE49-F238E27FC236}">
                <a16:creationId xmlns:a16="http://schemas.microsoft.com/office/drawing/2014/main" id="{2592F625-5AEC-0D4A-ACF5-DFE24BCAAE4C}"/>
              </a:ext>
            </a:extLst>
          </p:cNvPr>
          <p:cNvSpPr/>
          <p:nvPr/>
        </p:nvSpPr>
        <p:spPr>
          <a:xfrm>
            <a:off x="9499859" y="5685078"/>
            <a:ext cx="1861407" cy="369332"/>
          </a:xfrm>
          <a:prstGeom prst="rect">
            <a:avLst/>
          </a:prstGeom>
        </p:spPr>
        <p:txBody>
          <a:bodyPr wrap="none">
            <a:spAutoFit/>
          </a:bodyPr>
          <a:lstStyle/>
          <a:p>
            <a:pPr marL="609585">
              <a:buClr>
                <a:srgbClr val="000000"/>
              </a:buClr>
              <a:buSzPts val="1800"/>
            </a:pPr>
            <a:r>
              <a:rPr lang="en-US" b="1" i="1" dirty="0">
                <a:ea typeface="Calibri"/>
                <a:cs typeface="Calibri"/>
                <a:sym typeface="Calibri"/>
              </a:rPr>
              <a:t>Code filled </a:t>
            </a:r>
          </a:p>
        </p:txBody>
      </p:sp>
    </p:spTree>
    <p:extLst>
      <p:ext uri="{BB962C8B-B14F-4D97-AF65-F5344CB8AC3E}">
        <p14:creationId xmlns:p14="http://schemas.microsoft.com/office/powerpoint/2010/main" val="18772746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4">
            <a:extLst>
              <a:ext uri="{FF2B5EF4-FFF2-40B4-BE49-F238E27FC236}">
                <a16:creationId xmlns:a16="http://schemas.microsoft.com/office/drawing/2014/main" id="{BFBA5E96-177A-994D-B4F1-7D40B2842C8B}"/>
              </a:ext>
            </a:extLst>
          </p:cNvPr>
          <p:cNvPicPr>
            <a:picLocks noChangeAspect="1"/>
          </p:cNvPicPr>
          <p:nvPr/>
        </p:nvPicPr>
        <p:blipFill>
          <a:blip r:embed="rId3"/>
          <a:stretch>
            <a:fillRect/>
          </a:stretch>
        </p:blipFill>
        <p:spPr>
          <a:xfrm>
            <a:off x="244399" y="2412926"/>
            <a:ext cx="5181978" cy="2032148"/>
          </a:xfrm>
          <a:prstGeom prst="rect">
            <a:avLst/>
          </a:prstGeom>
        </p:spPr>
      </p:pic>
      <p:sp>
        <p:nvSpPr>
          <p:cNvPr id="17" name="Rectangle 16">
            <a:extLst>
              <a:ext uri="{FF2B5EF4-FFF2-40B4-BE49-F238E27FC236}">
                <a16:creationId xmlns:a16="http://schemas.microsoft.com/office/drawing/2014/main" id="{D7BA423E-B054-9A4A-A249-D2B5267E7461}"/>
              </a:ext>
            </a:extLst>
          </p:cNvPr>
          <p:cNvSpPr/>
          <p:nvPr/>
        </p:nvSpPr>
        <p:spPr>
          <a:xfrm>
            <a:off x="2636396" y="4567989"/>
            <a:ext cx="1518364" cy="1200329"/>
          </a:xfrm>
          <a:prstGeom prst="rect">
            <a:avLst/>
          </a:prstGeom>
        </p:spPr>
        <p:txBody>
          <a:bodyPr wrap="square">
            <a:spAutoFit/>
          </a:bodyPr>
          <a:lstStyle/>
          <a:p>
            <a:r>
              <a:rPr lang="en-US" b="1" dirty="0">
                <a:solidFill>
                  <a:srgbClr val="3A843A"/>
                </a:solidFill>
                <a:latin typeface="Helvetica" pitchFamily="2" charset="0"/>
              </a:rPr>
              <a:t> </a:t>
            </a:r>
            <a:r>
              <a:rPr lang="en-US" i="1" dirty="0">
                <a:solidFill>
                  <a:srgbClr val="3A843A"/>
                </a:solidFill>
                <a:latin typeface="Helvetica" pitchFamily="2" charset="0"/>
              </a:rPr>
              <a:t>survival</a:t>
            </a:r>
          </a:p>
          <a:p>
            <a:r>
              <a:rPr lang="en-US" i="1" dirty="0">
                <a:solidFill>
                  <a:srgbClr val="3A843A"/>
                </a:solidFill>
                <a:latin typeface="Helvetica" pitchFamily="2" charset="0"/>
              </a:rPr>
              <a:t>survminer</a:t>
            </a:r>
          </a:p>
          <a:p>
            <a:r>
              <a:rPr lang="en-US" i="1" dirty="0">
                <a:solidFill>
                  <a:srgbClr val="3A843A"/>
                </a:solidFill>
                <a:effectLst/>
                <a:latin typeface="Helvetica" pitchFamily="2" charset="0"/>
              </a:rPr>
              <a:t>	KM</a:t>
            </a:r>
          </a:p>
          <a:p>
            <a:r>
              <a:rPr lang="en-US" i="1" dirty="0">
                <a:solidFill>
                  <a:srgbClr val="3A843A"/>
                </a:solidFill>
                <a:latin typeface="Helvetica" pitchFamily="2" charset="0"/>
              </a:rPr>
              <a:t>	Cox</a:t>
            </a:r>
            <a:endParaRPr lang="en-US" dirty="0">
              <a:solidFill>
                <a:srgbClr val="3A843A"/>
              </a:solidFill>
              <a:effectLst/>
              <a:latin typeface="Helvetica" pitchFamily="2" charset="0"/>
            </a:endParaRPr>
          </a:p>
        </p:txBody>
      </p:sp>
      <p:sp>
        <p:nvSpPr>
          <p:cNvPr id="18" name="Rectangle 17">
            <a:extLst>
              <a:ext uri="{FF2B5EF4-FFF2-40B4-BE49-F238E27FC236}">
                <a16:creationId xmlns:a16="http://schemas.microsoft.com/office/drawing/2014/main" id="{9528672A-D06A-0E4A-9458-BB1BB167F59A}"/>
              </a:ext>
            </a:extLst>
          </p:cNvPr>
          <p:cNvSpPr/>
          <p:nvPr/>
        </p:nvSpPr>
        <p:spPr>
          <a:xfrm>
            <a:off x="121150" y="3707351"/>
            <a:ext cx="1518364" cy="923330"/>
          </a:xfrm>
          <a:prstGeom prst="rect">
            <a:avLst/>
          </a:prstGeom>
        </p:spPr>
        <p:txBody>
          <a:bodyPr wrap="square">
            <a:spAutoFit/>
          </a:bodyPr>
          <a:lstStyle/>
          <a:p>
            <a:r>
              <a:rPr lang="en-US" i="1" dirty="0">
                <a:solidFill>
                  <a:srgbClr val="3A843A"/>
                </a:solidFill>
                <a:latin typeface="Helvetica" pitchFamily="2" charset="0"/>
              </a:rPr>
              <a:t>readr</a:t>
            </a:r>
          </a:p>
          <a:p>
            <a:r>
              <a:rPr lang="en-US" i="1" dirty="0">
                <a:solidFill>
                  <a:srgbClr val="3A843A"/>
                </a:solidFill>
                <a:latin typeface="Helvetica" pitchFamily="2" charset="0"/>
              </a:rPr>
              <a:t>tidyr</a:t>
            </a:r>
          </a:p>
          <a:p>
            <a:r>
              <a:rPr lang="en-US" i="1" dirty="0">
                <a:solidFill>
                  <a:srgbClr val="3A843A"/>
                </a:solidFill>
                <a:latin typeface="Helvetica" pitchFamily="2" charset="0"/>
              </a:rPr>
              <a:t>dplyr</a:t>
            </a:r>
            <a:endParaRPr lang="en-US" dirty="0">
              <a:solidFill>
                <a:srgbClr val="3A843A"/>
              </a:solidFill>
              <a:effectLst/>
              <a:latin typeface="Helvetica" pitchFamily="2" charset="0"/>
            </a:endParaRPr>
          </a:p>
        </p:txBody>
      </p:sp>
      <p:grpSp>
        <p:nvGrpSpPr>
          <p:cNvPr id="3" name="Group 2">
            <a:extLst>
              <a:ext uri="{FF2B5EF4-FFF2-40B4-BE49-F238E27FC236}">
                <a16:creationId xmlns:a16="http://schemas.microsoft.com/office/drawing/2014/main" id="{59327064-9CCE-9A43-A8A4-6A0E9E2F5938}"/>
              </a:ext>
            </a:extLst>
          </p:cNvPr>
          <p:cNvGrpSpPr/>
          <p:nvPr/>
        </p:nvGrpSpPr>
        <p:grpSpPr>
          <a:xfrm>
            <a:off x="8324060" y="4852277"/>
            <a:ext cx="3215020" cy="2005723"/>
            <a:chOff x="8883320" y="2534463"/>
            <a:chExt cx="3215020" cy="2005723"/>
          </a:xfrm>
        </p:grpSpPr>
        <p:pic>
          <p:nvPicPr>
            <p:cNvPr id="5" name="Picture 4" descr="Two people standing in front of a car&#10;&#10;Description automatically generated">
              <a:extLst>
                <a:ext uri="{FF2B5EF4-FFF2-40B4-BE49-F238E27FC236}">
                  <a16:creationId xmlns:a16="http://schemas.microsoft.com/office/drawing/2014/main" id="{738ED195-BF44-AC49-AB72-C6BFB56955BE}"/>
                </a:ext>
              </a:extLst>
            </p:cNvPr>
            <p:cNvPicPr>
              <a:picLocks noChangeAspect="1"/>
            </p:cNvPicPr>
            <p:nvPr/>
          </p:nvPicPr>
          <p:blipFill rotWithShape="1">
            <a:blip r:embed="rId4"/>
            <a:srcRect t="27567" r="47285" b="23342"/>
            <a:stretch/>
          </p:blipFill>
          <p:spPr>
            <a:xfrm>
              <a:off x="9416976" y="2565171"/>
              <a:ext cx="1339834" cy="1328684"/>
            </a:xfrm>
            <a:prstGeom prst="rect">
              <a:avLst/>
            </a:prstGeom>
          </p:spPr>
        </p:pic>
        <p:pic>
          <p:nvPicPr>
            <p:cNvPr id="8" name="Picture 7" descr="A person smiling for the camera&#10;&#10;Description automatically generated">
              <a:extLst>
                <a:ext uri="{FF2B5EF4-FFF2-40B4-BE49-F238E27FC236}">
                  <a16:creationId xmlns:a16="http://schemas.microsoft.com/office/drawing/2014/main" id="{8F14247F-30FF-7B46-A99A-327F6B0DEE10}"/>
                </a:ext>
              </a:extLst>
            </p:cNvPr>
            <p:cNvPicPr>
              <a:picLocks noChangeAspect="1"/>
            </p:cNvPicPr>
            <p:nvPr/>
          </p:nvPicPr>
          <p:blipFill>
            <a:blip r:embed="rId5"/>
            <a:stretch>
              <a:fillRect/>
            </a:stretch>
          </p:blipFill>
          <p:spPr>
            <a:xfrm>
              <a:off x="11089261" y="2534463"/>
              <a:ext cx="747385" cy="1328684"/>
            </a:xfrm>
            <a:prstGeom prst="rect">
              <a:avLst/>
            </a:prstGeom>
          </p:spPr>
        </p:pic>
        <p:sp>
          <p:nvSpPr>
            <p:cNvPr id="2" name="TextBox 1">
              <a:extLst>
                <a:ext uri="{FF2B5EF4-FFF2-40B4-BE49-F238E27FC236}">
                  <a16:creationId xmlns:a16="http://schemas.microsoft.com/office/drawing/2014/main" id="{7A9F86DA-1807-924C-A685-7BA827A40DCF}"/>
                </a:ext>
              </a:extLst>
            </p:cNvPr>
            <p:cNvSpPr txBox="1"/>
            <p:nvPr/>
          </p:nvSpPr>
          <p:spPr>
            <a:xfrm>
              <a:off x="8883320" y="3877837"/>
              <a:ext cx="1950887" cy="646331"/>
            </a:xfrm>
            <a:prstGeom prst="rect">
              <a:avLst/>
            </a:prstGeom>
            <a:solidFill>
              <a:schemeClr val="bg1"/>
            </a:solidFill>
          </p:spPr>
          <p:txBody>
            <a:bodyPr wrap="square" rtlCol="0">
              <a:spAutoFit/>
            </a:bodyPr>
            <a:lstStyle/>
            <a:p>
              <a:pPr algn="ctr"/>
              <a:r>
                <a:rPr lang="en-US" dirty="0"/>
                <a:t>Geeta </a:t>
              </a:r>
            </a:p>
            <a:p>
              <a:pPr algn="ctr"/>
              <a:r>
                <a:rPr lang="en-US" dirty="0" err="1"/>
                <a:t>Karadkhele</a:t>
              </a:r>
              <a:r>
                <a:rPr lang="en-US" dirty="0"/>
                <a:t> </a:t>
              </a:r>
            </a:p>
          </p:txBody>
        </p:sp>
        <p:sp>
          <p:nvSpPr>
            <p:cNvPr id="20" name="TextBox 19">
              <a:extLst>
                <a:ext uri="{FF2B5EF4-FFF2-40B4-BE49-F238E27FC236}">
                  <a16:creationId xmlns:a16="http://schemas.microsoft.com/office/drawing/2014/main" id="{08B7574E-515C-3248-AECB-14F3B1BCB727}"/>
                </a:ext>
              </a:extLst>
            </p:cNvPr>
            <p:cNvSpPr txBox="1"/>
            <p:nvPr/>
          </p:nvSpPr>
          <p:spPr>
            <a:xfrm>
              <a:off x="10860642" y="3893855"/>
              <a:ext cx="1237698" cy="646331"/>
            </a:xfrm>
            <a:prstGeom prst="rect">
              <a:avLst/>
            </a:prstGeom>
            <a:solidFill>
              <a:schemeClr val="bg1"/>
            </a:solidFill>
          </p:spPr>
          <p:txBody>
            <a:bodyPr wrap="square" rtlCol="0">
              <a:spAutoFit/>
            </a:bodyPr>
            <a:lstStyle/>
            <a:p>
              <a:pPr algn="ctr"/>
              <a:r>
                <a:rPr lang="en-US" dirty="0" err="1"/>
                <a:t>Wairimu</a:t>
              </a:r>
              <a:r>
                <a:rPr lang="en-US" dirty="0"/>
                <a:t> </a:t>
              </a:r>
            </a:p>
            <a:p>
              <a:pPr algn="ctr"/>
              <a:r>
                <a:rPr lang="en-US" dirty="0" err="1"/>
                <a:t>Magua</a:t>
              </a:r>
              <a:endParaRPr lang="en-US" dirty="0"/>
            </a:p>
          </p:txBody>
        </p:sp>
      </p:grpSp>
      <p:sp>
        <p:nvSpPr>
          <p:cNvPr id="23" name="Google Shape;186;p32">
            <a:extLst>
              <a:ext uri="{FF2B5EF4-FFF2-40B4-BE49-F238E27FC236}">
                <a16:creationId xmlns:a16="http://schemas.microsoft.com/office/drawing/2014/main" id="{5D92CBDF-4A87-D54D-B8B9-68973311E69D}"/>
              </a:ext>
            </a:extLst>
          </p:cNvPr>
          <p:cNvSpPr txBox="1">
            <a:spLocks noGrp="1"/>
          </p:cNvSpPr>
          <p:nvPr>
            <p:ph type="title"/>
          </p:nvPr>
        </p:nvSpPr>
        <p:spPr>
          <a:xfrm>
            <a:off x="67225" y="-27939"/>
            <a:ext cx="6564087" cy="2032148"/>
          </a:xfrm>
          <a:prstGeom prst="rect">
            <a:avLst/>
          </a:prstGeom>
          <a:noFill/>
          <a:ln>
            <a:noFill/>
          </a:ln>
        </p:spPr>
        <p:txBody>
          <a:bodyPr spcFirstLastPara="1" vert="horz" wrap="square" lIns="121900" tIns="60933" rIns="121900" bIns="60933" rtlCol="0" anchor="ctr" anchorCtr="0">
            <a:noAutofit/>
          </a:bodyPr>
          <a:lstStyle/>
          <a:p>
            <a:pPr>
              <a:spcBef>
                <a:spcPts val="0"/>
              </a:spcBef>
              <a:buClr>
                <a:schemeClr val="dk1"/>
              </a:buClr>
              <a:buSzPts val="3300"/>
            </a:pPr>
            <a:r>
              <a:rPr lang="en-US" sz="3200" b="1" dirty="0"/>
              <a:t>CMV high risk status is associated with inferior transplant survival outcomes</a:t>
            </a:r>
            <a:endParaRPr sz="3200" b="1" dirty="0"/>
          </a:p>
        </p:txBody>
      </p:sp>
      <p:pic>
        <p:nvPicPr>
          <p:cNvPr id="24" name="Picture 23" descr="A close up of a map&#10;&#10;Description automatically generated">
            <a:extLst>
              <a:ext uri="{FF2B5EF4-FFF2-40B4-BE49-F238E27FC236}">
                <a16:creationId xmlns:a16="http://schemas.microsoft.com/office/drawing/2014/main" id="{F9B8805B-5E77-9B4F-9D1F-3AD36F6417C8}"/>
              </a:ext>
            </a:extLst>
          </p:cNvPr>
          <p:cNvPicPr>
            <a:picLocks noChangeAspect="1"/>
          </p:cNvPicPr>
          <p:nvPr/>
        </p:nvPicPr>
        <p:blipFill>
          <a:blip r:embed="rId6"/>
          <a:stretch>
            <a:fillRect/>
          </a:stretch>
        </p:blipFill>
        <p:spPr>
          <a:xfrm>
            <a:off x="4075166" y="1499008"/>
            <a:ext cx="4797842" cy="5012670"/>
          </a:xfrm>
          <a:prstGeom prst="rect">
            <a:avLst/>
          </a:prstGeom>
        </p:spPr>
      </p:pic>
      <p:pic>
        <p:nvPicPr>
          <p:cNvPr id="25" name="Google Shape;188;p32">
            <a:extLst>
              <a:ext uri="{FF2B5EF4-FFF2-40B4-BE49-F238E27FC236}">
                <a16:creationId xmlns:a16="http://schemas.microsoft.com/office/drawing/2014/main" id="{3539FFCF-CE6E-5044-92B0-BC53D4BE5693}"/>
              </a:ext>
            </a:extLst>
          </p:cNvPr>
          <p:cNvPicPr preferRelativeResize="0"/>
          <p:nvPr/>
        </p:nvPicPr>
        <p:blipFill>
          <a:blip r:embed="rId7">
            <a:alphaModFix/>
          </a:blip>
          <a:stretch>
            <a:fillRect/>
          </a:stretch>
        </p:blipFill>
        <p:spPr>
          <a:xfrm>
            <a:off x="8070082" y="464329"/>
            <a:ext cx="3425438" cy="2695959"/>
          </a:xfrm>
          <a:prstGeom prst="rect">
            <a:avLst/>
          </a:prstGeom>
          <a:noFill/>
          <a:ln>
            <a:noFill/>
          </a:ln>
        </p:spPr>
      </p:pic>
    </p:spTree>
    <p:extLst>
      <p:ext uri="{BB962C8B-B14F-4D97-AF65-F5344CB8AC3E}">
        <p14:creationId xmlns:p14="http://schemas.microsoft.com/office/powerpoint/2010/main" val="1759749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089A9E6-AC65-2647-9166-1890EF414238}"/>
              </a:ext>
            </a:extLst>
          </p:cNvPr>
          <p:cNvSpPr>
            <a:spLocks noGrp="1"/>
          </p:cNvSpPr>
          <p:nvPr>
            <p:ph idx="1"/>
          </p:nvPr>
        </p:nvSpPr>
        <p:spPr>
          <a:xfrm>
            <a:off x="4625209" y="2915610"/>
            <a:ext cx="3690475" cy="2397807"/>
          </a:xfrm>
        </p:spPr>
        <p:txBody>
          <a:bodyPr/>
          <a:lstStyle/>
          <a:p>
            <a:r>
              <a:rPr lang="en-US" dirty="0"/>
              <a:t>Incidence of Viremia</a:t>
            </a:r>
          </a:p>
          <a:p>
            <a:r>
              <a:rPr lang="en-US" dirty="0"/>
              <a:t>Peak viral load</a:t>
            </a:r>
          </a:p>
          <a:p>
            <a:r>
              <a:rPr lang="en-US" dirty="0"/>
              <a:t>Area under the curve</a:t>
            </a:r>
          </a:p>
          <a:p>
            <a:r>
              <a:rPr lang="en-US" dirty="0"/>
              <a:t>Duration of viremia</a:t>
            </a:r>
          </a:p>
          <a:p>
            <a:endParaRPr lang="en-US" dirty="0"/>
          </a:p>
          <a:p>
            <a:pPr marL="0" indent="0">
              <a:buNone/>
            </a:pPr>
            <a:endParaRPr lang="en-US" dirty="0"/>
          </a:p>
        </p:txBody>
      </p:sp>
      <p:pic>
        <p:nvPicPr>
          <p:cNvPr id="5" name="Picture 4" descr="A close up of text on a white background&#10;&#10;Description automatically generated">
            <a:extLst>
              <a:ext uri="{FF2B5EF4-FFF2-40B4-BE49-F238E27FC236}">
                <a16:creationId xmlns:a16="http://schemas.microsoft.com/office/drawing/2014/main" id="{1A5CD5DE-5FEA-F245-847A-6FCF314EBE92}"/>
              </a:ext>
            </a:extLst>
          </p:cNvPr>
          <p:cNvPicPr>
            <a:picLocks noChangeAspect="1"/>
          </p:cNvPicPr>
          <p:nvPr/>
        </p:nvPicPr>
        <p:blipFill>
          <a:blip r:embed="rId2"/>
          <a:stretch>
            <a:fillRect/>
          </a:stretch>
        </p:blipFill>
        <p:spPr>
          <a:xfrm>
            <a:off x="434663" y="2019241"/>
            <a:ext cx="4190546" cy="4190546"/>
          </a:xfrm>
          <a:prstGeom prst="rect">
            <a:avLst/>
          </a:prstGeom>
        </p:spPr>
      </p:pic>
      <p:sp>
        <p:nvSpPr>
          <p:cNvPr id="7" name="Google Shape;103;p19">
            <a:extLst>
              <a:ext uri="{FF2B5EF4-FFF2-40B4-BE49-F238E27FC236}">
                <a16:creationId xmlns:a16="http://schemas.microsoft.com/office/drawing/2014/main" id="{A05E7887-4FC0-0E49-BB6E-0BD35C5F47E7}"/>
              </a:ext>
            </a:extLst>
          </p:cNvPr>
          <p:cNvSpPr txBox="1">
            <a:spLocks/>
          </p:cNvSpPr>
          <p:nvPr/>
        </p:nvSpPr>
        <p:spPr>
          <a:xfrm>
            <a:off x="434663" y="455994"/>
            <a:ext cx="11360800" cy="763600"/>
          </a:xfrm>
          <a:prstGeom prst="rect">
            <a:avLst/>
          </a:prstGeom>
        </p:spPr>
        <p:txBody>
          <a:bodyPr spcFirstLastPara="1" vert="horz" wrap="square" lIns="121900" tIns="121900" rIns="121900" bIns="121900"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buClr>
                <a:schemeClr val="dk1"/>
              </a:buClr>
              <a:buSzPts val="1100"/>
            </a:pPr>
            <a:r>
              <a:rPr lang="en-US" sz="3733" dirty="0"/>
              <a:t>Belatacept – associated with higher incidence and burden of viremia in CMV high risk recipients (15% of population)</a:t>
            </a:r>
          </a:p>
        </p:txBody>
      </p:sp>
      <p:grpSp>
        <p:nvGrpSpPr>
          <p:cNvPr id="12" name="Group 11">
            <a:extLst>
              <a:ext uri="{FF2B5EF4-FFF2-40B4-BE49-F238E27FC236}">
                <a16:creationId xmlns:a16="http://schemas.microsoft.com/office/drawing/2014/main" id="{24E48865-700B-6549-AAE7-1D6D1C99971D}"/>
              </a:ext>
            </a:extLst>
          </p:cNvPr>
          <p:cNvGrpSpPr/>
          <p:nvPr/>
        </p:nvGrpSpPr>
        <p:grpSpPr>
          <a:xfrm>
            <a:off x="8661488" y="1745480"/>
            <a:ext cx="4502672" cy="5006680"/>
            <a:chOff x="8661488" y="1745480"/>
            <a:chExt cx="4502672" cy="5006680"/>
          </a:xfrm>
        </p:grpSpPr>
        <p:pic>
          <p:nvPicPr>
            <p:cNvPr id="8" name="Picture 7" descr="A screenshot of a cell phone&#10;&#10;Description automatically generated">
              <a:extLst>
                <a:ext uri="{FF2B5EF4-FFF2-40B4-BE49-F238E27FC236}">
                  <a16:creationId xmlns:a16="http://schemas.microsoft.com/office/drawing/2014/main" id="{67B5CDAA-9315-3B4A-AE36-C51BE299CE4E}"/>
                </a:ext>
              </a:extLst>
            </p:cNvPr>
            <p:cNvPicPr>
              <a:picLocks noChangeAspect="1"/>
            </p:cNvPicPr>
            <p:nvPr/>
          </p:nvPicPr>
          <p:blipFill>
            <a:blip r:embed="rId3"/>
            <a:stretch>
              <a:fillRect/>
            </a:stretch>
          </p:blipFill>
          <p:spPr>
            <a:xfrm>
              <a:off x="8661488" y="2085529"/>
              <a:ext cx="2028985" cy="2028985"/>
            </a:xfrm>
            <a:prstGeom prst="rect">
              <a:avLst/>
            </a:prstGeom>
          </p:spPr>
        </p:pic>
        <p:sp>
          <p:nvSpPr>
            <p:cNvPr id="9" name="TextBox 8">
              <a:extLst>
                <a:ext uri="{FF2B5EF4-FFF2-40B4-BE49-F238E27FC236}">
                  <a16:creationId xmlns:a16="http://schemas.microsoft.com/office/drawing/2014/main" id="{8802F48B-0D32-B24D-8B6D-B08BF4194286}"/>
                </a:ext>
              </a:extLst>
            </p:cNvPr>
            <p:cNvSpPr txBox="1"/>
            <p:nvPr/>
          </p:nvSpPr>
          <p:spPr>
            <a:xfrm>
              <a:off x="8661488" y="1745480"/>
              <a:ext cx="2814671" cy="338554"/>
            </a:xfrm>
            <a:prstGeom prst="rect">
              <a:avLst/>
            </a:prstGeom>
            <a:noFill/>
          </p:spPr>
          <p:txBody>
            <a:bodyPr wrap="square" rtlCol="0">
              <a:spAutoFit/>
            </a:bodyPr>
            <a:lstStyle/>
            <a:p>
              <a:r>
                <a:rPr lang="en-US" sz="1600" dirty="0"/>
                <a:t>Freedom from viremia </a:t>
              </a:r>
            </a:p>
          </p:txBody>
        </p:sp>
        <p:sp>
          <p:nvSpPr>
            <p:cNvPr id="10" name="TextBox 9">
              <a:extLst>
                <a:ext uri="{FF2B5EF4-FFF2-40B4-BE49-F238E27FC236}">
                  <a16:creationId xmlns:a16="http://schemas.microsoft.com/office/drawing/2014/main" id="{528E5195-D06F-7B48-A6A3-C2A225A3F5D7}"/>
                </a:ext>
              </a:extLst>
            </p:cNvPr>
            <p:cNvSpPr txBox="1"/>
            <p:nvPr/>
          </p:nvSpPr>
          <p:spPr>
            <a:xfrm>
              <a:off x="9002469" y="4114514"/>
              <a:ext cx="4161691" cy="584775"/>
            </a:xfrm>
            <a:prstGeom prst="rect">
              <a:avLst/>
            </a:prstGeom>
            <a:noFill/>
          </p:spPr>
          <p:txBody>
            <a:bodyPr wrap="square" rtlCol="0">
              <a:spAutoFit/>
            </a:bodyPr>
            <a:lstStyle/>
            <a:p>
              <a:r>
                <a:rPr lang="en-US" sz="1600" dirty="0"/>
                <a:t>Proportion viremic </a:t>
              </a:r>
            </a:p>
            <a:p>
              <a:r>
                <a:rPr lang="en-US" sz="1600" dirty="0"/>
                <a:t>by log load</a:t>
              </a:r>
            </a:p>
          </p:txBody>
        </p:sp>
        <p:pic>
          <p:nvPicPr>
            <p:cNvPr id="11" name="Picture 10">
              <a:extLst>
                <a:ext uri="{FF2B5EF4-FFF2-40B4-BE49-F238E27FC236}">
                  <a16:creationId xmlns:a16="http://schemas.microsoft.com/office/drawing/2014/main" id="{52147C95-E958-0C4F-AB67-5B8B73C5D137}"/>
                </a:ext>
              </a:extLst>
            </p:cNvPr>
            <p:cNvPicPr>
              <a:picLocks noChangeAspect="1"/>
            </p:cNvPicPr>
            <p:nvPr/>
          </p:nvPicPr>
          <p:blipFill>
            <a:blip r:embed="rId4"/>
            <a:stretch>
              <a:fillRect/>
            </a:stretch>
          </p:blipFill>
          <p:spPr>
            <a:xfrm>
              <a:off x="8680247" y="4700784"/>
              <a:ext cx="2051376" cy="2051376"/>
            </a:xfrm>
            <a:prstGeom prst="rect">
              <a:avLst/>
            </a:prstGeom>
          </p:spPr>
        </p:pic>
      </p:grpSp>
    </p:spTree>
    <p:extLst>
      <p:ext uri="{BB962C8B-B14F-4D97-AF65-F5344CB8AC3E}">
        <p14:creationId xmlns:p14="http://schemas.microsoft.com/office/powerpoint/2010/main" val="2094295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708DA86-1450-4F46-910F-7D74028EF217}"/>
              </a:ext>
            </a:extLst>
          </p:cNvPr>
          <p:cNvSpPr>
            <a:spLocks noGrp="1"/>
          </p:cNvSpPr>
          <p:nvPr>
            <p:ph idx="1"/>
          </p:nvPr>
        </p:nvSpPr>
        <p:spPr>
          <a:xfrm>
            <a:off x="838200" y="977853"/>
            <a:ext cx="10591800" cy="5669131"/>
          </a:xfrm>
        </p:spPr>
        <p:txBody>
          <a:bodyPr>
            <a:normAutofit/>
          </a:bodyPr>
          <a:lstStyle/>
          <a:p>
            <a:pPr>
              <a:lnSpc>
                <a:spcPct val="200000"/>
              </a:lnSpc>
            </a:pPr>
            <a:r>
              <a:rPr lang="en-US" dirty="0">
                <a:solidFill>
                  <a:schemeClr val="bg1">
                    <a:lumMod val="85000"/>
                  </a:schemeClr>
                </a:solidFill>
              </a:rPr>
              <a:t>Context- Why we do what we do</a:t>
            </a:r>
          </a:p>
          <a:p>
            <a:pPr>
              <a:lnSpc>
                <a:spcPct val="200000"/>
              </a:lnSpc>
            </a:pPr>
            <a:r>
              <a:rPr lang="en-US" sz="3200" dirty="0"/>
              <a:t>Project 1 Virus (CMV) infection after transplant</a:t>
            </a:r>
          </a:p>
          <a:p>
            <a:pPr lvl="1">
              <a:lnSpc>
                <a:spcPct val="200000"/>
              </a:lnSpc>
            </a:pPr>
            <a:r>
              <a:rPr lang="en-US" sz="2000" dirty="0"/>
              <a:t>Clinical data science</a:t>
            </a:r>
          </a:p>
          <a:p>
            <a:pPr lvl="1">
              <a:lnSpc>
                <a:spcPct val="200000"/>
              </a:lnSpc>
            </a:pPr>
            <a:r>
              <a:rPr lang="en-US" sz="2000" dirty="0"/>
              <a:t>Data-driven change in practice (monitoring and immunosuppression)</a:t>
            </a:r>
          </a:p>
          <a:p>
            <a:pPr>
              <a:lnSpc>
                <a:spcPct val="150000"/>
              </a:lnSpc>
            </a:pPr>
            <a:r>
              <a:rPr lang="en-US" dirty="0">
                <a:solidFill>
                  <a:schemeClr val="bg1">
                    <a:lumMod val="85000"/>
                  </a:schemeClr>
                </a:solidFill>
              </a:rPr>
              <a:t>Project 2 Understanding protective immunity to CMV </a:t>
            </a:r>
          </a:p>
          <a:p>
            <a:pPr lvl="1">
              <a:lnSpc>
                <a:spcPct val="150000"/>
              </a:lnSpc>
            </a:pPr>
            <a:r>
              <a:rPr lang="en-US" sz="1800" dirty="0">
                <a:solidFill>
                  <a:schemeClr val="bg1">
                    <a:lumMod val="85000"/>
                  </a:schemeClr>
                </a:solidFill>
              </a:rPr>
              <a:t>Systems biology - Single cell immune profiling (multi-omics)</a:t>
            </a:r>
          </a:p>
          <a:p>
            <a:pPr>
              <a:lnSpc>
                <a:spcPct val="200000"/>
              </a:lnSpc>
            </a:pPr>
            <a:r>
              <a:rPr lang="en-US" dirty="0">
                <a:solidFill>
                  <a:schemeClr val="bg1">
                    <a:lumMod val="85000"/>
                  </a:schemeClr>
                </a:solidFill>
              </a:rPr>
              <a:t>Building our team and ecosystem</a:t>
            </a: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B0847C2B-5493-644A-A84D-E09946668C4B}"/>
                  </a:ext>
                </a:extLst>
              </p14:cNvPr>
              <p14:cNvContentPartPr/>
              <p14:nvPr/>
            </p14:nvContentPartPr>
            <p14:xfrm>
              <a:off x="3554978" y="3153523"/>
              <a:ext cx="24120" cy="7920"/>
            </p14:xfrm>
          </p:contentPart>
        </mc:Choice>
        <mc:Fallback xmlns="">
          <p:pic>
            <p:nvPicPr>
              <p:cNvPr id="4" name="Ink 3">
                <a:extLst>
                  <a:ext uri="{FF2B5EF4-FFF2-40B4-BE49-F238E27FC236}">
                    <a16:creationId xmlns:a16="http://schemas.microsoft.com/office/drawing/2014/main" id="{B0847C2B-5493-644A-A84D-E09946668C4B}"/>
                  </a:ext>
                </a:extLst>
              </p:cNvPr>
              <p:cNvPicPr/>
              <p:nvPr/>
            </p:nvPicPr>
            <p:blipFill>
              <a:blip r:embed="rId3"/>
              <a:stretch>
                <a:fillRect/>
              </a:stretch>
            </p:blipFill>
            <p:spPr>
              <a:xfrm>
                <a:off x="3547418" y="3145963"/>
                <a:ext cx="39240" cy="23040"/>
              </a:xfrm>
              <a:prstGeom prst="rect">
                <a:avLst/>
              </a:prstGeom>
            </p:spPr>
          </p:pic>
        </mc:Fallback>
      </mc:AlternateContent>
    </p:spTree>
    <p:extLst>
      <p:ext uri="{BB962C8B-B14F-4D97-AF65-F5344CB8AC3E}">
        <p14:creationId xmlns:p14="http://schemas.microsoft.com/office/powerpoint/2010/main" val="8085388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708DA86-1450-4F46-910F-7D74028EF217}"/>
              </a:ext>
            </a:extLst>
          </p:cNvPr>
          <p:cNvSpPr>
            <a:spLocks noGrp="1"/>
          </p:cNvSpPr>
          <p:nvPr>
            <p:ph idx="1"/>
          </p:nvPr>
        </p:nvSpPr>
        <p:spPr>
          <a:xfrm>
            <a:off x="838200" y="977853"/>
            <a:ext cx="10591800" cy="5669131"/>
          </a:xfrm>
        </p:spPr>
        <p:txBody>
          <a:bodyPr>
            <a:normAutofit/>
          </a:bodyPr>
          <a:lstStyle/>
          <a:p>
            <a:pPr>
              <a:lnSpc>
                <a:spcPct val="200000"/>
              </a:lnSpc>
            </a:pPr>
            <a:r>
              <a:rPr lang="en-US" dirty="0">
                <a:solidFill>
                  <a:schemeClr val="bg1">
                    <a:lumMod val="85000"/>
                  </a:schemeClr>
                </a:solidFill>
              </a:rPr>
              <a:t>Context- Why we do what we do</a:t>
            </a:r>
          </a:p>
          <a:p>
            <a:pPr>
              <a:lnSpc>
                <a:spcPct val="200000"/>
              </a:lnSpc>
            </a:pPr>
            <a:r>
              <a:rPr lang="en-US" dirty="0">
                <a:solidFill>
                  <a:schemeClr val="bg1">
                    <a:lumMod val="85000"/>
                  </a:schemeClr>
                </a:solidFill>
              </a:rPr>
              <a:t>Project 1 Virus (CMV) infection after transplant</a:t>
            </a:r>
          </a:p>
          <a:p>
            <a:pPr lvl="1">
              <a:lnSpc>
                <a:spcPct val="200000"/>
              </a:lnSpc>
            </a:pPr>
            <a:r>
              <a:rPr lang="en-US" sz="1800" dirty="0">
                <a:solidFill>
                  <a:schemeClr val="bg1">
                    <a:lumMod val="85000"/>
                  </a:schemeClr>
                </a:solidFill>
              </a:rPr>
              <a:t>Clinical Data Science</a:t>
            </a:r>
          </a:p>
          <a:p>
            <a:pPr>
              <a:lnSpc>
                <a:spcPct val="150000"/>
              </a:lnSpc>
            </a:pPr>
            <a:r>
              <a:rPr lang="en-US" sz="3200" dirty="0"/>
              <a:t>Project 2 Understanding protective immunity to CMV </a:t>
            </a:r>
          </a:p>
          <a:p>
            <a:pPr lvl="1">
              <a:lnSpc>
                <a:spcPct val="150000"/>
              </a:lnSpc>
            </a:pPr>
            <a:r>
              <a:rPr lang="en-US" sz="2000" dirty="0"/>
              <a:t>Systems biology - Single cell immune profiling (multi-omics)</a:t>
            </a:r>
          </a:p>
          <a:p>
            <a:pPr>
              <a:lnSpc>
                <a:spcPct val="200000"/>
              </a:lnSpc>
            </a:pPr>
            <a:r>
              <a:rPr lang="en-US" dirty="0">
                <a:solidFill>
                  <a:schemeClr val="bg1">
                    <a:lumMod val="85000"/>
                  </a:schemeClr>
                </a:solidFill>
              </a:rPr>
              <a:t>Building our team and ecosystem</a:t>
            </a: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B0847C2B-5493-644A-A84D-E09946668C4B}"/>
                  </a:ext>
                </a:extLst>
              </p14:cNvPr>
              <p14:cNvContentPartPr/>
              <p14:nvPr/>
            </p14:nvContentPartPr>
            <p14:xfrm>
              <a:off x="3554978" y="3153523"/>
              <a:ext cx="24120" cy="7920"/>
            </p14:xfrm>
          </p:contentPart>
        </mc:Choice>
        <mc:Fallback xmlns="">
          <p:pic>
            <p:nvPicPr>
              <p:cNvPr id="4" name="Ink 3">
                <a:extLst>
                  <a:ext uri="{FF2B5EF4-FFF2-40B4-BE49-F238E27FC236}">
                    <a16:creationId xmlns:a16="http://schemas.microsoft.com/office/drawing/2014/main" id="{B0847C2B-5493-644A-A84D-E09946668C4B}"/>
                  </a:ext>
                </a:extLst>
              </p:cNvPr>
              <p:cNvPicPr/>
              <p:nvPr/>
            </p:nvPicPr>
            <p:blipFill>
              <a:blip r:embed="rId3"/>
              <a:stretch>
                <a:fillRect/>
              </a:stretch>
            </p:blipFill>
            <p:spPr>
              <a:xfrm>
                <a:off x="3547418" y="3145963"/>
                <a:ext cx="39240" cy="23040"/>
              </a:xfrm>
              <a:prstGeom prst="rect">
                <a:avLst/>
              </a:prstGeom>
            </p:spPr>
          </p:pic>
        </mc:Fallback>
      </mc:AlternateContent>
    </p:spTree>
    <p:extLst>
      <p:ext uri="{BB962C8B-B14F-4D97-AF65-F5344CB8AC3E}">
        <p14:creationId xmlns:p14="http://schemas.microsoft.com/office/powerpoint/2010/main" val="19587189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94822A-3914-444F-BCFB-7EECD3C35646}"/>
              </a:ext>
            </a:extLst>
          </p:cNvPr>
          <p:cNvSpPr>
            <a:spLocks noGrp="1"/>
          </p:cNvSpPr>
          <p:nvPr>
            <p:ph type="title"/>
          </p:nvPr>
        </p:nvSpPr>
        <p:spPr/>
        <p:txBody>
          <a:bodyPr/>
          <a:lstStyle/>
          <a:p>
            <a:r>
              <a:rPr lang="en-US" dirty="0"/>
              <a:t>Cytomegalovirus </a:t>
            </a:r>
          </a:p>
        </p:txBody>
      </p:sp>
      <p:pic>
        <p:nvPicPr>
          <p:cNvPr id="4" name="Picture 3" descr="A close up of a flower&#10;&#10;Description automatically generated">
            <a:extLst>
              <a:ext uri="{FF2B5EF4-FFF2-40B4-BE49-F238E27FC236}">
                <a16:creationId xmlns:a16="http://schemas.microsoft.com/office/drawing/2014/main" id="{C52386EB-8E6D-154E-98C5-1ECA18596551}"/>
              </a:ext>
            </a:extLst>
          </p:cNvPr>
          <p:cNvPicPr>
            <a:picLocks noChangeAspect="1"/>
          </p:cNvPicPr>
          <p:nvPr/>
        </p:nvPicPr>
        <p:blipFill>
          <a:blip r:embed="rId2"/>
          <a:stretch>
            <a:fillRect/>
          </a:stretch>
        </p:blipFill>
        <p:spPr>
          <a:xfrm rot="5400000">
            <a:off x="6087996" y="1220801"/>
            <a:ext cx="7324805" cy="4883203"/>
          </a:xfrm>
          <a:prstGeom prst="rect">
            <a:avLst/>
          </a:prstGeom>
        </p:spPr>
      </p:pic>
      <p:sp>
        <p:nvSpPr>
          <p:cNvPr id="3" name="Content Placeholder 2">
            <a:extLst>
              <a:ext uri="{FF2B5EF4-FFF2-40B4-BE49-F238E27FC236}">
                <a16:creationId xmlns:a16="http://schemas.microsoft.com/office/drawing/2014/main" id="{0E524963-CADF-C148-B794-B8BFBE61520C}"/>
              </a:ext>
            </a:extLst>
          </p:cNvPr>
          <p:cNvSpPr>
            <a:spLocks noGrp="1"/>
          </p:cNvSpPr>
          <p:nvPr>
            <p:ph idx="1"/>
          </p:nvPr>
        </p:nvSpPr>
        <p:spPr>
          <a:xfrm>
            <a:off x="135924" y="1690687"/>
            <a:ext cx="7172873" cy="4802187"/>
          </a:xfrm>
        </p:spPr>
        <p:txBody>
          <a:bodyPr>
            <a:normAutofit fontScale="85000" lnSpcReduction="10000"/>
          </a:bodyPr>
          <a:lstStyle/>
          <a:p>
            <a:pPr>
              <a:lnSpc>
                <a:spcPct val="120000"/>
              </a:lnSpc>
            </a:pPr>
            <a:r>
              <a:rPr lang="en-US" sz="2000" dirty="0">
                <a:solidFill>
                  <a:schemeClr val="bg1">
                    <a:lumMod val="65000"/>
                  </a:schemeClr>
                </a:solidFill>
              </a:rPr>
              <a:t>Latent in ~2/3 US transplant population</a:t>
            </a:r>
          </a:p>
          <a:p>
            <a:pPr>
              <a:lnSpc>
                <a:spcPct val="120000"/>
              </a:lnSpc>
            </a:pPr>
            <a:r>
              <a:rPr lang="en-US" sz="2000" dirty="0">
                <a:solidFill>
                  <a:schemeClr val="bg1">
                    <a:lumMod val="65000"/>
                  </a:schemeClr>
                </a:solidFill>
              </a:rPr>
              <a:t>Major morbidity after transplant</a:t>
            </a:r>
          </a:p>
          <a:p>
            <a:pPr>
              <a:lnSpc>
                <a:spcPct val="120000"/>
              </a:lnSpc>
            </a:pPr>
            <a:r>
              <a:rPr lang="en-US" sz="2000" dirty="0">
                <a:solidFill>
                  <a:schemeClr val="bg1">
                    <a:lumMod val="65000"/>
                  </a:schemeClr>
                </a:solidFill>
              </a:rPr>
              <a:t>CMV could pose unique problems for patients receiving belatacept</a:t>
            </a:r>
          </a:p>
          <a:p>
            <a:pPr>
              <a:lnSpc>
                <a:spcPct val="120000"/>
              </a:lnSpc>
            </a:pPr>
            <a:endParaRPr lang="en-US" sz="2000" dirty="0">
              <a:solidFill>
                <a:schemeClr val="bg1">
                  <a:lumMod val="65000"/>
                </a:schemeClr>
              </a:solidFill>
            </a:endParaRPr>
          </a:p>
          <a:p>
            <a:pPr>
              <a:lnSpc>
                <a:spcPct val="120000"/>
              </a:lnSpc>
            </a:pPr>
            <a:r>
              <a:rPr lang="en-US" sz="2000" dirty="0">
                <a:solidFill>
                  <a:schemeClr val="bg1">
                    <a:lumMod val="65000"/>
                  </a:schemeClr>
                </a:solidFill>
              </a:rPr>
              <a:t>Aim 1:  Assess impact of CMV risk status and CMV viremia on patient survival, transplant failure, patterns of viremia, and rejection in kidney transplant recipients receiving tacrolimus and belatacept based regimens</a:t>
            </a:r>
          </a:p>
          <a:p>
            <a:pPr>
              <a:lnSpc>
                <a:spcPct val="120000"/>
              </a:lnSpc>
            </a:pPr>
            <a:endParaRPr lang="en-US" sz="2000" dirty="0"/>
          </a:p>
          <a:p>
            <a:pPr>
              <a:lnSpc>
                <a:spcPct val="120000"/>
              </a:lnSpc>
            </a:pPr>
            <a:r>
              <a:rPr lang="en-US" sz="2000" dirty="0"/>
              <a:t>Aim 2:  Assess impact of CMV exposure history and CMV risk status on human immune system phenotype and function in healthy humans and transplant recipients using high dimensional flow cytometry and single cell transcriptomics, and shot-gun metagenomics</a:t>
            </a:r>
          </a:p>
        </p:txBody>
      </p:sp>
    </p:spTree>
    <p:extLst>
      <p:ext uri="{BB962C8B-B14F-4D97-AF65-F5344CB8AC3E}">
        <p14:creationId xmlns:p14="http://schemas.microsoft.com/office/powerpoint/2010/main" val="31186033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4" name="Google Shape;54;p13"/>
          <p:cNvPicPr preferRelativeResize="0">
            <a:picLocks noChangeAspect="1"/>
          </p:cNvPicPr>
          <p:nvPr/>
        </p:nvPicPr>
        <p:blipFill>
          <a:blip r:embed="rId3">
            <a:alphaModFix/>
          </a:blip>
          <a:stretch>
            <a:fillRect/>
          </a:stretch>
        </p:blipFill>
        <p:spPr>
          <a:xfrm>
            <a:off x="3302245" y="1277491"/>
            <a:ext cx="8505334" cy="5727469"/>
          </a:xfrm>
          <a:prstGeom prst="rect">
            <a:avLst/>
          </a:prstGeom>
          <a:noFill/>
          <a:ln>
            <a:noFill/>
          </a:ln>
        </p:spPr>
      </p:pic>
      <p:pic>
        <p:nvPicPr>
          <p:cNvPr id="4" name="Picture 3" descr="A person posing for the camera&#10;&#10;Description automatically generated">
            <a:extLst>
              <a:ext uri="{FF2B5EF4-FFF2-40B4-BE49-F238E27FC236}">
                <a16:creationId xmlns:a16="http://schemas.microsoft.com/office/drawing/2014/main" id="{2EE538D7-7FCC-4247-8AA9-11F5E5BA3C18}"/>
              </a:ext>
            </a:extLst>
          </p:cNvPr>
          <p:cNvPicPr>
            <a:picLocks noChangeAspect="1"/>
          </p:cNvPicPr>
          <p:nvPr/>
        </p:nvPicPr>
        <p:blipFill>
          <a:blip r:embed="rId4"/>
          <a:stretch>
            <a:fillRect/>
          </a:stretch>
        </p:blipFill>
        <p:spPr>
          <a:xfrm>
            <a:off x="376024" y="1825579"/>
            <a:ext cx="1573572" cy="1573572"/>
          </a:xfrm>
          <a:prstGeom prst="rect">
            <a:avLst/>
          </a:prstGeom>
        </p:spPr>
      </p:pic>
      <p:sp>
        <p:nvSpPr>
          <p:cNvPr id="5" name="TextBox 4">
            <a:extLst>
              <a:ext uri="{FF2B5EF4-FFF2-40B4-BE49-F238E27FC236}">
                <a16:creationId xmlns:a16="http://schemas.microsoft.com/office/drawing/2014/main" id="{978B77B6-AC3E-2546-ACCE-6BEE7773F580}"/>
              </a:ext>
            </a:extLst>
          </p:cNvPr>
          <p:cNvSpPr txBox="1"/>
          <p:nvPr/>
        </p:nvSpPr>
        <p:spPr>
          <a:xfrm>
            <a:off x="375559" y="3491395"/>
            <a:ext cx="1573572" cy="369332"/>
          </a:xfrm>
          <a:prstGeom prst="rect">
            <a:avLst/>
          </a:prstGeom>
          <a:solidFill>
            <a:schemeClr val="bg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Weiwen Zhang</a:t>
            </a:r>
          </a:p>
        </p:txBody>
      </p:sp>
      <p:grpSp>
        <p:nvGrpSpPr>
          <p:cNvPr id="3" name="Group 2">
            <a:extLst>
              <a:ext uri="{FF2B5EF4-FFF2-40B4-BE49-F238E27FC236}">
                <a16:creationId xmlns:a16="http://schemas.microsoft.com/office/drawing/2014/main" id="{F27F39A0-2231-9C48-8213-34C5E8EF3B88}"/>
              </a:ext>
            </a:extLst>
          </p:cNvPr>
          <p:cNvGrpSpPr/>
          <p:nvPr/>
        </p:nvGrpSpPr>
        <p:grpSpPr>
          <a:xfrm>
            <a:off x="9486255" y="2773783"/>
            <a:ext cx="1297616" cy="1117460"/>
            <a:chOff x="9562905" y="1890714"/>
            <a:chExt cx="1457712" cy="1304928"/>
          </a:xfrm>
        </p:grpSpPr>
        <p:pic>
          <p:nvPicPr>
            <p:cNvPr id="6" name="Google Shape;334;p44">
              <a:extLst>
                <a:ext uri="{FF2B5EF4-FFF2-40B4-BE49-F238E27FC236}">
                  <a16:creationId xmlns:a16="http://schemas.microsoft.com/office/drawing/2014/main" id="{F93D24C6-8328-8A42-8152-FBAA564F1176}"/>
                </a:ext>
              </a:extLst>
            </p:cNvPr>
            <p:cNvPicPr preferRelativeResize="0"/>
            <p:nvPr/>
          </p:nvPicPr>
          <p:blipFill rotWithShape="1">
            <a:blip r:embed="rId5">
              <a:alphaModFix/>
            </a:blip>
            <a:srcRect l="10076" t="11314" r="10245" b="9854"/>
            <a:stretch/>
          </p:blipFill>
          <p:spPr>
            <a:xfrm>
              <a:off x="9791699" y="2028828"/>
              <a:ext cx="1000125" cy="1028701"/>
            </a:xfrm>
            <a:prstGeom prst="rect">
              <a:avLst/>
            </a:prstGeom>
            <a:noFill/>
            <a:ln>
              <a:noFill/>
            </a:ln>
          </p:spPr>
        </p:pic>
        <p:sp>
          <p:nvSpPr>
            <p:cNvPr id="2" name="Rounded Rectangle 1">
              <a:extLst>
                <a:ext uri="{FF2B5EF4-FFF2-40B4-BE49-F238E27FC236}">
                  <a16:creationId xmlns:a16="http://schemas.microsoft.com/office/drawing/2014/main" id="{6E98B2F8-68EC-154F-84AC-CE882D81D12E}"/>
                </a:ext>
              </a:extLst>
            </p:cNvPr>
            <p:cNvSpPr/>
            <p:nvPr/>
          </p:nvSpPr>
          <p:spPr>
            <a:xfrm>
              <a:off x="9562905" y="1890714"/>
              <a:ext cx="1457712" cy="1304928"/>
            </a:xfrm>
            <a:prstGeom prst="round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8" name="Picture 7" descr="A person smiling for the camera&#10;&#10;Description automatically generated">
            <a:extLst>
              <a:ext uri="{FF2B5EF4-FFF2-40B4-BE49-F238E27FC236}">
                <a16:creationId xmlns:a16="http://schemas.microsoft.com/office/drawing/2014/main" id="{EF13744F-7371-8748-9637-0010D183F1B3}"/>
              </a:ext>
            </a:extLst>
          </p:cNvPr>
          <p:cNvPicPr>
            <a:picLocks noChangeAspect="1"/>
          </p:cNvPicPr>
          <p:nvPr/>
        </p:nvPicPr>
        <p:blipFill rotWithShape="1">
          <a:blip r:embed="rId6"/>
          <a:srcRect b="23382"/>
          <a:stretch/>
        </p:blipFill>
        <p:spPr>
          <a:xfrm>
            <a:off x="375559" y="3926335"/>
            <a:ext cx="1643044" cy="1573572"/>
          </a:xfrm>
          <a:prstGeom prst="rect">
            <a:avLst/>
          </a:prstGeom>
        </p:spPr>
      </p:pic>
      <p:sp>
        <p:nvSpPr>
          <p:cNvPr id="9" name="TextBox 8">
            <a:extLst>
              <a:ext uri="{FF2B5EF4-FFF2-40B4-BE49-F238E27FC236}">
                <a16:creationId xmlns:a16="http://schemas.microsoft.com/office/drawing/2014/main" id="{820D3A64-E5FE-6642-8DAA-31F413B56832}"/>
              </a:ext>
            </a:extLst>
          </p:cNvPr>
          <p:cNvSpPr txBox="1"/>
          <p:nvPr/>
        </p:nvSpPr>
        <p:spPr>
          <a:xfrm>
            <a:off x="331184" y="5565515"/>
            <a:ext cx="1953483" cy="369332"/>
          </a:xfrm>
          <a:prstGeom prst="rect">
            <a:avLst/>
          </a:prstGeom>
          <a:solidFill>
            <a:schemeClr val="bg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Jennifer Robertson</a:t>
            </a:r>
          </a:p>
        </p:txBody>
      </p:sp>
      <p:sp>
        <p:nvSpPr>
          <p:cNvPr id="12" name="Title 6">
            <a:extLst>
              <a:ext uri="{FF2B5EF4-FFF2-40B4-BE49-F238E27FC236}">
                <a16:creationId xmlns:a16="http://schemas.microsoft.com/office/drawing/2014/main" id="{4481E61F-8C09-954A-8BB9-CA8DB6ACBEA7}"/>
              </a:ext>
            </a:extLst>
          </p:cNvPr>
          <p:cNvSpPr>
            <a:spLocks noGrp="1"/>
          </p:cNvSpPr>
          <p:nvPr>
            <p:ph type="title"/>
          </p:nvPr>
        </p:nvSpPr>
        <p:spPr>
          <a:xfrm>
            <a:off x="124659" y="120150"/>
            <a:ext cx="10843027" cy="1117460"/>
          </a:xfrm>
        </p:spPr>
        <p:txBody>
          <a:bodyPr>
            <a:noAutofit/>
          </a:bodyPr>
          <a:lstStyle/>
          <a:p>
            <a:r>
              <a:rPr lang="en-US" sz="3600" dirty="0"/>
              <a:t>Reproducible research methods for flow cytometry and single cell -omics of blood lymphocytes</a:t>
            </a:r>
          </a:p>
        </p:txBody>
      </p:sp>
      <p:pic>
        <p:nvPicPr>
          <p:cNvPr id="13" name="Picture 12">
            <a:extLst>
              <a:ext uri="{FF2B5EF4-FFF2-40B4-BE49-F238E27FC236}">
                <a16:creationId xmlns:a16="http://schemas.microsoft.com/office/drawing/2014/main" id="{883FE9C4-2BAA-C940-9741-3C7714E4788B}"/>
              </a:ext>
            </a:extLst>
          </p:cNvPr>
          <p:cNvPicPr>
            <a:picLocks noChangeAspect="1"/>
          </p:cNvPicPr>
          <p:nvPr/>
        </p:nvPicPr>
        <p:blipFill>
          <a:blip r:embed="rId7"/>
          <a:stretch>
            <a:fillRect/>
          </a:stretch>
        </p:blipFill>
        <p:spPr>
          <a:xfrm>
            <a:off x="3568309" y="5874431"/>
            <a:ext cx="2784188" cy="797380"/>
          </a:xfrm>
          <a:prstGeom prst="rect">
            <a:avLst/>
          </a:prstGeom>
        </p:spPr>
      </p:pic>
    </p:spTree>
    <p:extLst>
      <p:ext uri="{BB962C8B-B14F-4D97-AF65-F5344CB8AC3E}">
        <p14:creationId xmlns:p14="http://schemas.microsoft.com/office/powerpoint/2010/main" val="3594791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CB9C09-31F8-E444-A628-1EA42EFC66B5}"/>
              </a:ext>
            </a:extLst>
          </p:cNvPr>
          <p:cNvSpPr>
            <a:spLocks noGrp="1"/>
          </p:cNvSpPr>
          <p:nvPr>
            <p:ph type="title"/>
          </p:nvPr>
        </p:nvSpPr>
        <p:spPr>
          <a:xfrm>
            <a:off x="621660" y="193275"/>
            <a:ext cx="10515600" cy="1325563"/>
          </a:xfrm>
        </p:spPr>
        <p:txBody>
          <a:bodyPr>
            <a:normAutofit fontScale="90000"/>
          </a:bodyPr>
          <a:lstStyle/>
          <a:p>
            <a:r>
              <a:rPr lang="en-US" b="1" dirty="0">
                <a:solidFill>
                  <a:schemeClr val="dk1"/>
                </a:solidFill>
                <a:latin typeface="Calibri"/>
                <a:ea typeface="Calibri"/>
                <a:cs typeface="Calibri"/>
                <a:sym typeface="Calibri"/>
              </a:rPr>
              <a:t>Unsupervised clustering defines phenotypically distinct CD4 T cell populations in CMV + Subjects</a:t>
            </a:r>
            <a:endParaRPr lang="en-US" sz="2800" dirty="0">
              <a:solidFill>
                <a:schemeClr val="dk1"/>
              </a:solidFill>
              <a:latin typeface="Calibri"/>
              <a:ea typeface="Calibri"/>
              <a:cs typeface="Calibri"/>
              <a:sym typeface="Calibri"/>
            </a:endParaRPr>
          </a:p>
        </p:txBody>
      </p:sp>
      <p:sp>
        <p:nvSpPr>
          <p:cNvPr id="3" name="Content Placeholder 2">
            <a:extLst>
              <a:ext uri="{FF2B5EF4-FFF2-40B4-BE49-F238E27FC236}">
                <a16:creationId xmlns:a16="http://schemas.microsoft.com/office/drawing/2014/main" id="{3F185AC6-F081-7946-87FC-20598EBCB6CA}"/>
              </a:ext>
            </a:extLst>
          </p:cNvPr>
          <p:cNvSpPr>
            <a:spLocks noGrp="1"/>
          </p:cNvSpPr>
          <p:nvPr>
            <p:ph idx="1"/>
          </p:nvPr>
        </p:nvSpPr>
        <p:spPr>
          <a:xfrm>
            <a:off x="462013" y="1769641"/>
            <a:ext cx="5236143" cy="3593797"/>
          </a:xfrm>
        </p:spPr>
        <p:txBody>
          <a:bodyPr/>
          <a:lstStyle/>
          <a:p>
            <a:r>
              <a:rPr lang="en-US" dirty="0"/>
              <a:t>Population Discovery</a:t>
            </a:r>
          </a:p>
          <a:p>
            <a:r>
              <a:rPr lang="en-US" dirty="0"/>
              <a:t>Visual Exploration</a:t>
            </a:r>
          </a:p>
          <a:p>
            <a:r>
              <a:rPr lang="en-US" dirty="0"/>
              <a:t>Differential Abundance</a:t>
            </a:r>
          </a:p>
          <a:p>
            <a:r>
              <a:rPr lang="en-US" dirty="0"/>
              <a:t>Phenotype discovery</a:t>
            </a:r>
          </a:p>
          <a:p>
            <a:pPr marL="0" indent="0">
              <a:buNone/>
            </a:pPr>
            <a:endParaRPr lang="en-US" dirty="0"/>
          </a:p>
          <a:p>
            <a:r>
              <a:rPr lang="en-US" dirty="0"/>
              <a:t>With reproducible analytic code!</a:t>
            </a:r>
          </a:p>
        </p:txBody>
      </p:sp>
      <p:pic>
        <p:nvPicPr>
          <p:cNvPr id="7" name="Picture 6">
            <a:extLst>
              <a:ext uri="{FF2B5EF4-FFF2-40B4-BE49-F238E27FC236}">
                <a16:creationId xmlns:a16="http://schemas.microsoft.com/office/drawing/2014/main" id="{95649222-5DA4-E04B-A500-0C140297ECFF}"/>
              </a:ext>
            </a:extLst>
          </p:cNvPr>
          <p:cNvPicPr>
            <a:picLocks noChangeAspect="1"/>
          </p:cNvPicPr>
          <p:nvPr/>
        </p:nvPicPr>
        <p:blipFill>
          <a:blip r:embed="rId2"/>
          <a:stretch>
            <a:fillRect/>
          </a:stretch>
        </p:blipFill>
        <p:spPr>
          <a:xfrm flipV="1">
            <a:off x="471638" y="5009495"/>
            <a:ext cx="5226518" cy="1303000"/>
          </a:xfrm>
          <a:prstGeom prst="rect">
            <a:avLst/>
          </a:prstGeom>
        </p:spPr>
      </p:pic>
      <p:sp>
        <p:nvSpPr>
          <p:cNvPr id="8" name="TextBox 7">
            <a:extLst>
              <a:ext uri="{FF2B5EF4-FFF2-40B4-BE49-F238E27FC236}">
                <a16:creationId xmlns:a16="http://schemas.microsoft.com/office/drawing/2014/main" id="{80A9F5BF-ABAF-FD49-B461-2B2A2B266D16}"/>
              </a:ext>
            </a:extLst>
          </p:cNvPr>
          <p:cNvSpPr txBox="1"/>
          <p:nvPr/>
        </p:nvSpPr>
        <p:spPr>
          <a:xfrm>
            <a:off x="5951097" y="2328657"/>
            <a:ext cx="949299" cy="461665"/>
          </a:xfrm>
          <a:prstGeom prst="rect">
            <a:avLst/>
          </a:prstGeom>
          <a:noFill/>
        </p:spPr>
        <p:txBody>
          <a:bodyPr wrap="none" rtlCol="0">
            <a:spAutoFit/>
          </a:bodyPr>
          <a:lstStyle/>
          <a:p>
            <a:r>
              <a:rPr lang="en-US" sz="2400" dirty="0"/>
              <a:t>CMV -</a:t>
            </a:r>
          </a:p>
        </p:txBody>
      </p:sp>
      <p:sp>
        <p:nvSpPr>
          <p:cNvPr id="9" name="TextBox 8">
            <a:extLst>
              <a:ext uri="{FF2B5EF4-FFF2-40B4-BE49-F238E27FC236}">
                <a16:creationId xmlns:a16="http://schemas.microsoft.com/office/drawing/2014/main" id="{7FEBF54E-2157-C04E-B693-294EEBC81CFD}"/>
              </a:ext>
            </a:extLst>
          </p:cNvPr>
          <p:cNvSpPr txBox="1"/>
          <p:nvPr/>
        </p:nvSpPr>
        <p:spPr>
          <a:xfrm>
            <a:off x="10896524" y="2263806"/>
            <a:ext cx="1008609" cy="461665"/>
          </a:xfrm>
          <a:prstGeom prst="rect">
            <a:avLst/>
          </a:prstGeom>
          <a:noFill/>
        </p:spPr>
        <p:txBody>
          <a:bodyPr wrap="none" rtlCol="0">
            <a:spAutoFit/>
          </a:bodyPr>
          <a:lstStyle/>
          <a:p>
            <a:r>
              <a:rPr lang="en-US" sz="2400" dirty="0"/>
              <a:t>CMV +</a:t>
            </a:r>
          </a:p>
        </p:txBody>
      </p:sp>
      <p:pic>
        <p:nvPicPr>
          <p:cNvPr id="11" name="Google Shape;402;p50">
            <a:extLst>
              <a:ext uri="{FF2B5EF4-FFF2-40B4-BE49-F238E27FC236}">
                <a16:creationId xmlns:a16="http://schemas.microsoft.com/office/drawing/2014/main" id="{5AA7D8C9-9F5C-884E-884F-998EF3ACF302}"/>
              </a:ext>
            </a:extLst>
          </p:cNvPr>
          <p:cNvPicPr preferRelativeResize="0"/>
          <p:nvPr/>
        </p:nvPicPr>
        <p:blipFill rotWithShape="1">
          <a:blip r:embed="rId3">
            <a:alphaModFix/>
          </a:blip>
          <a:srcRect r="3241"/>
          <a:stretch/>
        </p:blipFill>
        <p:spPr>
          <a:xfrm>
            <a:off x="6785922" y="4064339"/>
            <a:ext cx="4704094" cy="3207153"/>
          </a:xfrm>
          <a:prstGeom prst="rect">
            <a:avLst/>
          </a:prstGeom>
          <a:noFill/>
          <a:ln>
            <a:noFill/>
          </a:ln>
        </p:spPr>
      </p:pic>
      <p:sp>
        <p:nvSpPr>
          <p:cNvPr id="12" name="Rectangle 11">
            <a:extLst>
              <a:ext uri="{FF2B5EF4-FFF2-40B4-BE49-F238E27FC236}">
                <a16:creationId xmlns:a16="http://schemas.microsoft.com/office/drawing/2014/main" id="{77944306-67D6-DA45-9DF3-82E8014468AF}"/>
              </a:ext>
            </a:extLst>
          </p:cNvPr>
          <p:cNvSpPr/>
          <p:nvPr/>
        </p:nvSpPr>
        <p:spPr>
          <a:xfrm>
            <a:off x="7153338" y="3695007"/>
            <a:ext cx="4438915" cy="307777"/>
          </a:xfrm>
          <a:prstGeom prst="rect">
            <a:avLst/>
          </a:prstGeom>
        </p:spPr>
        <p:txBody>
          <a:bodyPr wrap="square">
            <a:spAutoFit/>
          </a:bodyPr>
          <a:lstStyle/>
          <a:p>
            <a:r>
              <a:rPr lang="en" sz="1400" b="1" dirty="0">
                <a:solidFill>
                  <a:schemeClr val="dk1"/>
                </a:solidFill>
                <a:ea typeface="Calibri"/>
                <a:cs typeface="Calibri"/>
                <a:sym typeface="Calibri"/>
              </a:rPr>
              <a:t>CD57     CD27     CD28     CD244.   CD11a   CD45RA  CCCR7</a:t>
            </a:r>
            <a:endParaRPr lang="en-US" sz="1400" dirty="0"/>
          </a:p>
        </p:txBody>
      </p:sp>
      <p:grpSp>
        <p:nvGrpSpPr>
          <p:cNvPr id="13" name="Group 12">
            <a:extLst>
              <a:ext uri="{FF2B5EF4-FFF2-40B4-BE49-F238E27FC236}">
                <a16:creationId xmlns:a16="http://schemas.microsoft.com/office/drawing/2014/main" id="{339FC859-8261-234F-9CE2-67A7E3179ABB}"/>
              </a:ext>
            </a:extLst>
          </p:cNvPr>
          <p:cNvGrpSpPr>
            <a:grpSpLocks noChangeAspect="1"/>
          </p:cNvGrpSpPr>
          <p:nvPr/>
        </p:nvGrpSpPr>
        <p:grpSpPr>
          <a:xfrm>
            <a:off x="6902300" y="1402220"/>
            <a:ext cx="3994224" cy="2244259"/>
            <a:chOff x="594400" y="953433"/>
            <a:chExt cx="9376403" cy="5268384"/>
          </a:xfrm>
        </p:grpSpPr>
        <p:pic>
          <p:nvPicPr>
            <p:cNvPr id="14" name="Google Shape;353;p46">
              <a:extLst>
                <a:ext uri="{FF2B5EF4-FFF2-40B4-BE49-F238E27FC236}">
                  <a16:creationId xmlns:a16="http://schemas.microsoft.com/office/drawing/2014/main" id="{B4A18303-DE27-EB48-953E-0B3AEEA05921}"/>
                </a:ext>
              </a:extLst>
            </p:cNvPr>
            <p:cNvPicPr preferRelativeResize="0"/>
            <p:nvPr/>
          </p:nvPicPr>
          <p:blipFill rotWithShape="1">
            <a:blip r:embed="rId4">
              <a:alphaModFix/>
            </a:blip>
            <a:srcRect t="12785" r="8424" b="10468"/>
            <a:stretch/>
          </p:blipFill>
          <p:spPr>
            <a:xfrm>
              <a:off x="594400" y="1425100"/>
              <a:ext cx="9376403" cy="4490032"/>
            </a:xfrm>
            <a:prstGeom prst="rect">
              <a:avLst/>
            </a:prstGeom>
            <a:noFill/>
            <a:ln>
              <a:noFill/>
            </a:ln>
          </p:spPr>
        </p:pic>
        <p:cxnSp>
          <p:nvCxnSpPr>
            <p:cNvPr id="15" name="Google Shape;355;p46">
              <a:extLst>
                <a:ext uri="{FF2B5EF4-FFF2-40B4-BE49-F238E27FC236}">
                  <a16:creationId xmlns:a16="http://schemas.microsoft.com/office/drawing/2014/main" id="{68248C80-4EA8-5248-A6F9-6A29C1DE6249}"/>
                </a:ext>
              </a:extLst>
            </p:cNvPr>
            <p:cNvCxnSpPr/>
            <p:nvPr/>
          </p:nvCxnSpPr>
          <p:spPr>
            <a:xfrm rot="10800000">
              <a:off x="5970967" y="2114567"/>
              <a:ext cx="302800" cy="386800"/>
            </a:xfrm>
            <a:prstGeom prst="straightConnector1">
              <a:avLst/>
            </a:prstGeom>
            <a:noFill/>
            <a:ln w="19050" cap="flat" cmpd="sng">
              <a:solidFill>
                <a:srgbClr val="000000"/>
              </a:solidFill>
              <a:prstDash val="solid"/>
              <a:round/>
              <a:headEnd type="none" w="med" len="med"/>
              <a:tailEnd type="none" w="med" len="med"/>
            </a:ln>
          </p:spPr>
        </p:cxnSp>
        <p:sp>
          <p:nvSpPr>
            <p:cNvPr id="16" name="Google Shape;356;p46">
              <a:extLst>
                <a:ext uri="{FF2B5EF4-FFF2-40B4-BE49-F238E27FC236}">
                  <a16:creationId xmlns:a16="http://schemas.microsoft.com/office/drawing/2014/main" id="{52875B8C-AAD5-3240-9CC7-379F413B35A7}"/>
                </a:ext>
              </a:extLst>
            </p:cNvPr>
            <p:cNvSpPr txBox="1"/>
            <p:nvPr/>
          </p:nvSpPr>
          <p:spPr>
            <a:xfrm>
              <a:off x="5528667" y="1659833"/>
              <a:ext cx="571600" cy="353200"/>
            </a:xfrm>
            <a:prstGeom prst="rect">
              <a:avLst/>
            </a:prstGeom>
            <a:noFill/>
            <a:ln>
              <a:noFill/>
            </a:ln>
          </p:spPr>
          <p:txBody>
            <a:bodyPr spcFirstLastPara="1" wrap="square" lIns="121900" tIns="121900" rIns="121900" bIns="121900" anchor="t" anchorCtr="0">
              <a:noAutofit/>
            </a:bodyPr>
            <a:lstStyle/>
            <a:p>
              <a:r>
                <a:rPr lang="en" sz="1400" b="1">
                  <a:latin typeface="Calibri"/>
                  <a:ea typeface="Calibri"/>
                  <a:cs typeface="Calibri"/>
                  <a:sym typeface="Calibri"/>
                </a:rPr>
                <a:t>15</a:t>
              </a:r>
              <a:endParaRPr sz="1400" b="1">
                <a:latin typeface="Calibri"/>
                <a:ea typeface="Calibri"/>
                <a:cs typeface="Calibri"/>
                <a:sym typeface="Calibri"/>
              </a:endParaRPr>
            </a:p>
          </p:txBody>
        </p:sp>
        <p:cxnSp>
          <p:nvCxnSpPr>
            <p:cNvPr id="17" name="Google Shape;357;p46">
              <a:extLst>
                <a:ext uri="{FF2B5EF4-FFF2-40B4-BE49-F238E27FC236}">
                  <a16:creationId xmlns:a16="http://schemas.microsoft.com/office/drawing/2014/main" id="{57F4E2B7-6CF1-D240-981E-481367D60AAF}"/>
                </a:ext>
              </a:extLst>
            </p:cNvPr>
            <p:cNvCxnSpPr/>
            <p:nvPr/>
          </p:nvCxnSpPr>
          <p:spPr>
            <a:xfrm rot="10800000">
              <a:off x="6188033" y="2013033"/>
              <a:ext cx="302800" cy="386800"/>
            </a:xfrm>
            <a:prstGeom prst="straightConnector1">
              <a:avLst/>
            </a:prstGeom>
            <a:noFill/>
            <a:ln w="19050" cap="flat" cmpd="sng">
              <a:solidFill>
                <a:srgbClr val="000000"/>
              </a:solidFill>
              <a:prstDash val="solid"/>
              <a:round/>
              <a:headEnd type="none" w="med" len="med"/>
              <a:tailEnd type="none" w="med" len="med"/>
            </a:ln>
          </p:spPr>
        </p:cxnSp>
        <p:sp>
          <p:nvSpPr>
            <p:cNvPr id="18" name="Google Shape;358;p46">
              <a:extLst>
                <a:ext uri="{FF2B5EF4-FFF2-40B4-BE49-F238E27FC236}">
                  <a16:creationId xmlns:a16="http://schemas.microsoft.com/office/drawing/2014/main" id="{5DCE32C8-45D8-234C-8B00-E778721756F2}"/>
                </a:ext>
              </a:extLst>
            </p:cNvPr>
            <p:cNvSpPr txBox="1"/>
            <p:nvPr/>
          </p:nvSpPr>
          <p:spPr>
            <a:xfrm>
              <a:off x="5970967" y="1530167"/>
              <a:ext cx="571600" cy="353200"/>
            </a:xfrm>
            <a:prstGeom prst="rect">
              <a:avLst/>
            </a:prstGeom>
            <a:noFill/>
            <a:ln>
              <a:noFill/>
            </a:ln>
          </p:spPr>
          <p:txBody>
            <a:bodyPr spcFirstLastPara="1" wrap="square" lIns="121900" tIns="121900" rIns="121900" bIns="121900" anchor="t" anchorCtr="0">
              <a:noAutofit/>
            </a:bodyPr>
            <a:lstStyle/>
            <a:p>
              <a:r>
                <a:rPr lang="en" sz="1400" b="1">
                  <a:latin typeface="Calibri"/>
                  <a:ea typeface="Calibri"/>
                  <a:cs typeface="Calibri"/>
                  <a:sym typeface="Calibri"/>
                </a:rPr>
                <a:t>5</a:t>
              </a:r>
              <a:endParaRPr sz="1400" b="1">
                <a:latin typeface="Calibri"/>
                <a:ea typeface="Calibri"/>
                <a:cs typeface="Calibri"/>
                <a:sym typeface="Calibri"/>
              </a:endParaRPr>
            </a:p>
          </p:txBody>
        </p:sp>
        <p:cxnSp>
          <p:nvCxnSpPr>
            <p:cNvPr id="19" name="Google Shape;359;p46">
              <a:extLst>
                <a:ext uri="{FF2B5EF4-FFF2-40B4-BE49-F238E27FC236}">
                  <a16:creationId xmlns:a16="http://schemas.microsoft.com/office/drawing/2014/main" id="{25CFDE37-1F10-F24F-9341-59862F4E14B0}"/>
                </a:ext>
              </a:extLst>
            </p:cNvPr>
            <p:cNvCxnSpPr/>
            <p:nvPr/>
          </p:nvCxnSpPr>
          <p:spPr>
            <a:xfrm rot="10800000">
              <a:off x="6578600" y="1794267"/>
              <a:ext cx="302800" cy="386800"/>
            </a:xfrm>
            <a:prstGeom prst="straightConnector1">
              <a:avLst/>
            </a:prstGeom>
            <a:noFill/>
            <a:ln w="19050" cap="flat" cmpd="sng">
              <a:solidFill>
                <a:srgbClr val="000000"/>
              </a:solidFill>
              <a:prstDash val="solid"/>
              <a:round/>
              <a:headEnd type="none" w="med" len="med"/>
              <a:tailEnd type="none" w="med" len="med"/>
            </a:ln>
          </p:spPr>
        </p:cxnSp>
        <p:sp>
          <p:nvSpPr>
            <p:cNvPr id="20" name="Google Shape;360;p46">
              <a:extLst>
                <a:ext uri="{FF2B5EF4-FFF2-40B4-BE49-F238E27FC236}">
                  <a16:creationId xmlns:a16="http://schemas.microsoft.com/office/drawing/2014/main" id="{6DC70B97-6EA9-2F4D-B8D1-2B9F4985293A}"/>
                </a:ext>
              </a:extLst>
            </p:cNvPr>
            <p:cNvSpPr txBox="1"/>
            <p:nvPr/>
          </p:nvSpPr>
          <p:spPr>
            <a:xfrm>
              <a:off x="6273767" y="1306633"/>
              <a:ext cx="571600" cy="353200"/>
            </a:xfrm>
            <a:prstGeom prst="rect">
              <a:avLst/>
            </a:prstGeom>
            <a:noFill/>
            <a:ln>
              <a:noFill/>
            </a:ln>
          </p:spPr>
          <p:txBody>
            <a:bodyPr spcFirstLastPara="1" wrap="square" lIns="121900" tIns="121900" rIns="121900" bIns="121900" anchor="t" anchorCtr="0">
              <a:noAutofit/>
            </a:bodyPr>
            <a:lstStyle/>
            <a:p>
              <a:r>
                <a:rPr lang="en" sz="1400" b="1">
                  <a:latin typeface="Calibri"/>
                  <a:ea typeface="Calibri"/>
                  <a:cs typeface="Calibri"/>
                  <a:sym typeface="Calibri"/>
                </a:rPr>
                <a:t>6</a:t>
              </a:r>
              <a:endParaRPr sz="1400" b="1">
                <a:latin typeface="Calibri"/>
                <a:ea typeface="Calibri"/>
                <a:cs typeface="Calibri"/>
                <a:sym typeface="Calibri"/>
              </a:endParaRPr>
            </a:p>
          </p:txBody>
        </p:sp>
        <p:cxnSp>
          <p:nvCxnSpPr>
            <p:cNvPr id="21" name="Google Shape;361;p46">
              <a:extLst>
                <a:ext uri="{FF2B5EF4-FFF2-40B4-BE49-F238E27FC236}">
                  <a16:creationId xmlns:a16="http://schemas.microsoft.com/office/drawing/2014/main" id="{A0922797-A52D-5348-AD53-CCBD12EB293E}"/>
                </a:ext>
              </a:extLst>
            </p:cNvPr>
            <p:cNvCxnSpPr/>
            <p:nvPr/>
          </p:nvCxnSpPr>
          <p:spPr>
            <a:xfrm rot="10800000">
              <a:off x="7018867" y="1425100"/>
              <a:ext cx="302800" cy="386800"/>
            </a:xfrm>
            <a:prstGeom prst="straightConnector1">
              <a:avLst/>
            </a:prstGeom>
            <a:noFill/>
            <a:ln w="19050" cap="flat" cmpd="sng">
              <a:solidFill>
                <a:srgbClr val="000000"/>
              </a:solidFill>
              <a:prstDash val="solid"/>
              <a:round/>
              <a:headEnd type="none" w="med" len="med"/>
              <a:tailEnd type="none" w="med" len="med"/>
            </a:ln>
          </p:spPr>
        </p:cxnSp>
        <p:sp>
          <p:nvSpPr>
            <p:cNvPr id="22" name="Google Shape;362;p46">
              <a:extLst>
                <a:ext uri="{FF2B5EF4-FFF2-40B4-BE49-F238E27FC236}">
                  <a16:creationId xmlns:a16="http://schemas.microsoft.com/office/drawing/2014/main" id="{02D81E24-FFA3-604E-8FD8-DB2DEEB43A51}"/>
                </a:ext>
              </a:extLst>
            </p:cNvPr>
            <p:cNvSpPr txBox="1"/>
            <p:nvPr/>
          </p:nvSpPr>
          <p:spPr>
            <a:xfrm>
              <a:off x="6750067" y="953433"/>
              <a:ext cx="571600" cy="353200"/>
            </a:xfrm>
            <a:prstGeom prst="rect">
              <a:avLst/>
            </a:prstGeom>
            <a:noFill/>
            <a:ln>
              <a:noFill/>
            </a:ln>
          </p:spPr>
          <p:txBody>
            <a:bodyPr spcFirstLastPara="1" wrap="square" lIns="121900" tIns="121900" rIns="121900" bIns="121900" anchor="t" anchorCtr="0">
              <a:noAutofit/>
            </a:bodyPr>
            <a:lstStyle/>
            <a:p>
              <a:r>
                <a:rPr lang="en" sz="1400" b="1" dirty="0">
                  <a:latin typeface="Calibri"/>
                  <a:ea typeface="Calibri"/>
                  <a:cs typeface="Calibri"/>
                  <a:sym typeface="Calibri"/>
                </a:rPr>
                <a:t>7</a:t>
              </a:r>
              <a:endParaRPr sz="1400" b="1" dirty="0">
                <a:latin typeface="Calibri"/>
                <a:ea typeface="Calibri"/>
                <a:cs typeface="Calibri"/>
                <a:sym typeface="Calibri"/>
              </a:endParaRPr>
            </a:p>
          </p:txBody>
        </p:sp>
        <p:cxnSp>
          <p:nvCxnSpPr>
            <p:cNvPr id="23" name="Google Shape;363;p46">
              <a:extLst>
                <a:ext uri="{FF2B5EF4-FFF2-40B4-BE49-F238E27FC236}">
                  <a16:creationId xmlns:a16="http://schemas.microsoft.com/office/drawing/2014/main" id="{B66D56D0-56CD-BC42-862E-AE801BE30B6F}"/>
                </a:ext>
              </a:extLst>
            </p:cNvPr>
            <p:cNvCxnSpPr/>
            <p:nvPr/>
          </p:nvCxnSpPr>
          <p:spPr>
            <a:xfrm flipH="1">
              <a:off x="6038367" y="2635033"/>
              <a:ext cx="916400" cy="291600"/>
            </a:xfrm>
            <a:prstGeom prst="straightConnector1">
              <a:avLst/>
            </a:prstGeom>
            <a:noFill/>
            <a:ln w="19050" cap="flat" cmpd="sng">
              <a:solidFill>
                <a:srgbClr val="000000"/>
              </a:solidFill>
              <a:prstDash val="solid"/>
              <a:round/>
              <a:headEnd type="none" w="med" len="med"/>
              <a:tailEnd type="none" w="med" len="med"/>
            </a:ln>
          </p:spPr>
        </p:cxnSp>
        <p:sp>
          <p:nvSpPr>
            <p:cNvPr id="24" name="Google Shape;364;p46">
              <a:extLst>
                <a:ext uri="{FF2B5EF4-FFF2-40B4-BE49-F238E27FC236}">
                  <a16:creationId xmlns:a16="http://schemas.microsoft.com/office/drawing/2014/main" id="{FAA1EC80-8D44-B747-80F0-7167B9C50F0E}"/>
                </a:ext>
              </a:extLst>
            </p:cNvPr>
            <p:cNvSpPr txBox="1"/>
            <p:nvPr/>
          </p:nvSpPr>
          <p:spPr>
            <a:xfrm>
              <a:off x="5669967" y="2630967"/>
              <a:ext cx="571600" cy="353200"/>
            </a:xfrm>
            <a:prstGeom prst="rect">
              <a:avLst/>
            </a:prstGeom>
            <a:noFill/>
            <a:ln>
              <a:noFill/>
            </a:ln>
          </p:spPr>
          <p:txBody>
            <a:bodyPr spcFirstLastPara="1" wrap="square" lIns="121900" tIns="121900" rIns="121900" bIns="121900" anchor="t" anchorCtr="0">
              <a:noAutofit/>
            </a:bodyPr>
            <a:lstStyle/>
            <a:p>
              <a:r>
                <a:rPr lang="en" sz="1400" b="1">
                  <a:latin typeface="Calibri"/>
                  <a:ea typeface="Calibri"/>
                  <a:cs typeface="Calibri"/>
                  <a:sym typeface="Calibri"/>
                </a:rPr>
                <a:t>4</a:t>
              </a:r>
              <a:endParaRPr sz="1400" b="1">
                <a:latin typeface="Calibri"/>
                <a:ea typeface="Calibri"/>
                <a:cs typeface="Calibri"/>
                <a:sym typeface="Calibri"/>
              </a:endParaRPr>
            </a:p>
          </p:txBody>
        </p:sp>
        <p:cxnSp>
          <p:nvCxnSpPr>
            <p:cNvPr id="25" name="Google Shape;365;p46">
              <a:extLst>
                <a:ext uri="{FF2B5EF4-FFF2-40B4-BE49-F238E27FC236}">
                  <a16:creationId xmlns:a16="http://schemas.microsoft.com/office/drawing/2014/main" id="{1B46C6F6-D5A9-7A46-AB6A-C7E68B210704}"/>
                </a:ext>
              </a:extLst>
            </p:cNvPr>
            <p:cNvCxnSpPr/>
            <p:nvPr/>
          </p:nvCxnSpPr>
          <p:spPr>
            <a:xfrm rot="10800000">
              <a:off x="694392" y="5834217"/>
              <a:ext cx="4800" cy="387600"/>
            </a:xfrm>
            <a:prstGeom prst="straightConnector1">
              <a:avLst/>
            </a:prstGeom>
            <a:noFill/>
            <a:ln w="19050" cap="flat" cmpd="sng">
              <a:solidFill>
                <a:srgbClr val="000000"/>
              </a:solidFill>
              <a:prstDash val="solid"/>
              <a:round/>
              <a:headEnd type="none" w="med" len="med"/>
              <a:tailEnd type="triangle" w="med" len="med"/>
            </a:ln>
          </p:spPr>
        </p:cxnSp>
        <p:cxnSp>
          <p:nvCxnSpPr>
            <p:cNvPr id="26" name="Google Shape;366;p46">
              <a:extLst>
                <a:ext uri="{FF2B5EF4-FFF2-40B4-BE49-F238E27FC236}">
                  <a16:creationId xmlns:a16="http://schemas.microsoft.com/office/drawing/2014/main" id="{8FF6F8C9-EB44-C848-A47B-34DFF5E27909}"/>
                </a:ext>
              </a:extLst>
            </p:cNvPr>
            <p:cNvCxnSpPr/>
            <p:nvPr/>
          </p:nvCxnSpPr>
          <p:spPr>
            <a:xfrm rot="10800000" flipH="1">
              <a:off x="691592" y="6214668"/>
              <a:ext cx="393200" cy="1600"/>
            </a:xfrm>
            <a:prstGeom prst="straightConnector1">
              <a:avLst/>
            </a:prstGeom>
            <a:noFill/>
            <a:ln w="19050" cap="flat" cmpd="sng">
              <a:solidFill>
                <a:srgbClr val="000000"/>
              </a:solidFill>
              <a:prstDash val="solid"/>
              <a:round/>
              <a:headEnd type="none" w="med" len="med"/>
              <a:tailEnd type="triangle" w="med" len="med"/>
            </a:ln>
          </p:spPr>
        </p:cxnSp>
      </p:grpSp>
    </p:spTree>
    <p:extLst>
      <p:ext uri="{BB962C8B-B14F-4D97-AF65-F5344CB8AC3E}">
        <p14:creationId xmlns:p14="http://schemas.microsoft.com/office/powerpoint/2010/main" val="1263468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21"/>
        <p:cNvGrpSpPr/>
        <p:nvPr/>
      </p:nvGrpSpPr>
      <p:grpSpPr>
        <a:xfrm>
          <a:off x="0" y="0"/>
          <a:ext cx="0" cy="0"/>
          <a:chOff x="0" y="0"/>
          <a:chExt cx="0" cy="0"/>
        </a:xfrm>
      </p:grpSpPr>
      <p:sp>
        <p:nvSpPr>
          <p:cNvPr id="522" name="Google Shape;522;p57"/>
          <p:cNvSpPr txBox="1"/>
          <p:nvPr/>
        </p:nvSpPr>
        <p:spPr>
          <a:xfrm>
            <a:off x="719767" y="823667"/>
            <a:ext cx="3896800" cy="874000"/>
          </a:xfrm>
          <a:prstGeom prst="rect">
            <a:avLst/>
          </a:prstGeom>
          <a:noFill/>
          <a:ln>
            <a:noFill/>
          </a:ln>
        </p:spPr>
        <p:txBody>
          <a:bodyPr spcFirstLastPara="1" wrap="square" lIns="121900" tIns="60933" rIns="121900" bIns="60933" anchor="ctr" anchorCtr="0">
            <a:noAutofit/>
          </a:bodyPr>
          <a:lstStyle/>
          <a:p>
            <a:endParaRPr sz="2400">
              <a:solidFill>
                <a:schemeClr val="dk1"/>
              </a:solidFill>
              <a:latin typeface="Calibri"/>
              <a:ea typeface="Calibri"/>
              <a:cs typeface="Calibri"/>
              <a:sym typeface="Calibri"/>
            </a:endParaRPr>
          </a:p>
        </p:txBody>
      </p:sp>
      <p:sp>
        <p:nvSpPr>
          <p:cNvPr id="523" name="Google Shape;523;p57"/>
          <p:cNvSpPr txBox="1"/>
          <p:nvPr/>
        </p:nvSpPr>
        <p:spPr>
          <a:xfrm>
            <a:off x="396121" y="118690"/>
            <a:ext cx="11255128" cy="1598400"/>
          </a:xfrm>
          <a:prstGeom prst="rect">
            <a:avLst/>
          </a:prstGeom>
          <a:noFill/>
          <a:ln>
            <a:noFill/>
          </a:ln>
        </p:spPr>
        <p:txBody>
          <a:bodyPr spcFirstLastPara="1" wrap="square" lIns="121900" tIns="60933" rIns="121900" bIns="60933" anchor="t" anchorCtr="0">
            <a:noAutofit/>
          </a:bodyPr>
          <a:lstStyle/>
          <a:p>
            <a:pPr>
              <a:buClr>
                <a:schemeClr val="dk1"/>
              </a:buClr>
              <a:buSzPts val="2800"/>
            </a:pPr>
            <a:endParaRPr sz="3733" b="1" dirty="0">
              <a:solidFill>
                <a:schemeClr val="dk1"/>
              </a:solidFill>
              <a:latin typeface="Calibri"/>
              <a:ea typeface="Calibri"/>
              <a:cs typeface="Calibri"/>
              <a:sym typeface="Calibri"/>
            </a:endParaRPr>
          </a:p>
          <a:p>
            <a:pPr>
              <a:buClr>
                <a:schemeClr val="dk1"/>
              </a:buClr>
              <a:buSzPts val="2800"/>
            </a:pPr>
            <a:r>
              <a:rPr lang="en" sz="3200" b="1" dirty="0">
                <a:solidFill>
                  <a:schemeClr val="dk1"/>
                </a:solidFill>
                <a:latin typeface="Calibri"/>
                <a:ea typeface="Calibri"/>
                <a:cs typeface="Calibri"/>
                <a:sym typeface="Calibri"/>
              </a:rPr>
              <a:t>A rejection T cell candidate biomarker is associated with CMV exposure</a:t>
            </a:r>
            <a:endParaRPr sz="933" b="1" dirty="0">
              <a:solidFill>
                <a:schemeClr val="dk1"/>
              </a:solidFill>
              <a:latin typeface="Calibri"/>
              <a:ea typeface="Calibri"/>
              <a:cs typeface="Calibri"/>
              <a:sym typeface="Calibri"/>
            </a:endParaRPr>
          </a:p>
          <a:p>
            <a:pPr>
              <a:buClr>
                <a:schemeClr val="dk1"/>
              </a:buClr>
              <a:buSzPts val="2800"/>
            </a:pPr>
            <a:endParaRPr sz="933" b="1" dirty="0">
              <a:solidFill>
                <a:srgbClr val="303030"/>
              </a:solidFill>
              <a:highlight>
                <a:srgbClr val="FFFFFF"/>
              </a:highlight>
            </a:endParaRPr>
          </a:p>
          <a:p>
            <a:pPr>
              <a:buClr>
                <a:schemeClr val="dk1"/>
              </a:buClr>
              <a:buSzPts val="2800"/>
            </a:pPr>
            <a:endParaRPr sz="933" b="1" dirty="0">
              <a:solidFill>
                <a:srgbClr val="303030"/>
              </a:solidFill>
              <a:highlight>
                <a:srgbClr val="FFFFFF"/>
              </a:highlight>
            </a:endParaRPr>
          </a:p>
          <a:p>
            <a:pPr>
              <a:buClr>
                <a:schemeClr val="dk1"/>
              </a:buClr>
              <a:buSzPts val="2800"/>
            </a:pPr>
            <a:endParaRPr sz="933" b="1" dirty="0">
              <a:solidFill>
                <a:schemeClr val="dk1"/>
              </a:solidFill>
              <a:latin typeface="Calibri"/>
              <a:ea typeface="Calibri"/>
              <a:cs typeface="Calibri"/>
              <a:sym typeface="Calibri"/>
            </a:endParaRPr>
          </a:p>
          <a:p>
            <a:pPr>
              <a:buClr>
                <a:schemeClr val="dk1"/>
              </a:buClr>
              <a:buSzPts val="2800"/>
            </a:pPr>
            <a:endParaRPr sz="2400" b="1" dirty="0">
              <a:solidFill>
                <a:schemeClr val="dk1"/>
              </a:solidFill>
              <a:latin typeface="Calibri"/>
              <a:ea typeface="Calibri"/>
              <a:cs typeface="Calibri"/>
              <a:sym typeface="Calibri"/>
            </a:endParaRPr>
          </a:p>
          <a:p>
            <a:pPr>
              <a:buClr>
                <a:schemeClr val="dk1"/>
              </a:buClr>
              <a:buSzPts val="2800"/>
            </a:pPr>
            <a:endParaRPr sz="2400" b="1" dirty="0">
              <a:solidFill>
                <a:schemeClr val="dk1"/>
              </a:solidFill>
              <a:latin typeface="Calibri"/>
              <a:ea typeface="Calibri"/>
              <a:cs typeface="Calibri"/>
              <a:sym typeface="Calibri"/>
            </a:endParaRPr>
          </a:p>
          <a:p>
            <a:pPr>
              <a:buClr>
                <a:schemeClr val="dk1"/>
              </a:buClr>
              <a:buSzPts val="2800"/>
            </a:pPr>
            <a:endParaRPr sz="2400" b="1" dirty="0">
              <a:solidFill>
                <a:schemeClr val="dk1"/>
              </a:solidFill>
              <a:latin typeface="Calibri"/>
              <a:ea typeface="Calibri"/>
              <a:cs typeface="Calibri"/>
              <a:sym typeface="Calibri"/>
            </a:endParaRPr>
          </a:p>
          <a:p>
            <a:pPr>
              <a:buClr>
                <a:schemeClr val="dk1"/>
              </a:buClr>
              <a:buSzPts val="2800"/>
            </a:pPr>
            <a:endParaRPr sz="1600" b="1" dirty="0">
              <a:solidFill>
                <a:schemeClr val="dk1"/>
              </a:solidFill>
              <a:latin typeface="Calibri"/>
              <a:ea typeface="Calibri"/>
              <a:cs typeface="Calibri"/>
              <a:sym typeface="Calibri"/>
            </a:endParaRPr>
          </a:p>
          <a:p>
            <a:pPr>
              <a:buClr>
                <a:schemeClr val="dk1"/>
              </a:buClr>
              <a:buSzPts val="2800"/>
            </a:pPr>
            <a:endParaRPr sz="1600" b="1" dirty="0">
              <a:solidFill>
                <a:schemeClr val="dk1"/>
              </a:solidFill>
              <a:latin typeface="Calibri"/>
              <a:ea typeface="Calibri"/>
              <a:cs typeface="Calibri"/>
              <a:sym typeface="Calibri"/>
            </a:endParaRPr>
          </a:p>
          <a:p>
            <a:pPr>
              <a:buClr>
                <a:schemeClr val="dk1"/>
              </a:buClr>
              <a:buSzPts val="2800"/>
            </a:pPr>
            <a:endParaRPr sz="3733" b="1" dirty="0">
              <a:solidFill>
                <a:schemeClr val="dk1"/>
              </a:solidFill>
              <a:latin typeface="Calibri"/>
              <a:ea typeface="Calibri"/>
              <a:cs typeface="Calibri"/>
              <a:sym typeface="Calibri"/>
            </a:endParaRPr>
          </a:p>
          <a:p>
            <a:pPr>
              <a:buClr>
                <a:schemeClr val="dk1"/>
              </a:buClr>
              <a:buSzPts val="2800"/>
            </a:pPr>
            <a:endParaRPr sz="3733" b="1" dirty="0">
              <a:solidFill>
                <a:schemeClr val="dk1"/>
              </a:solidFill>
              <a:latin typeface="Calibri"/>
              <a:ea typeface="Calibri"/>
              <a:cs typeface="Calibri"/>
              <a:sym typeface="Calibri"/>
            </a:endParaRPr>
          </a:p>
          <a:p>
            <a:pPr>
              <a:buClr>
                <a:schemeClr val="dk1"/>
              </a:buClr>
              <a:buSzPts val="2800"/>
            </a:pPr>
            <a:endParaRPr sz="3733" b="1" dirty="0">
              <a:solidFill>
                <a:schemeClr val="dk1"/>
              </a:solidFill>
              <a:latin typeface="Calibri"/>
              <a:ea typeface="Calibri"/>
              <a:cs typeface="Calibri"/>
              <a:sym typeface="Calibri"/>
            </a:endParaRPr>
          </a:p>
        </p:txBody>
      </p:sp>
      <p:pic>
        <p:nvPicPr>
          <p:cNvPr id="524" name="Google Shape;524;p57"/>
          <p:cNvPicPr preferRelativeResize="0"/>
          <p:nvPr/>
        </p:nvPicPr>
        <p:blipFill rotWithShape="1">
          <a:blip r:embed="rId3">
            <a:alphaModFix/>
          </a:blip>
          <a:srcRect t="12977" b="15598"/>
          <a:stretch/>
        </p:blipFill>
        <p:spPr>
          <a:xfrm>
            <a:off x="868400" y="2500365"/>
            <a:ext cx="7421504" cy="3274500"/>
          </a:xfrm>
          <a:prstGeom prst="rect">
            <a:avLst/>
          </a:prstGeom>
          <a:noFill/>
          <a:ln>
            <a:noFill/>
          </a:ln>
        </p:spPr>
      </p:pic>
      <p:cxnSp>
        <p:nvCxnSpPr>
          <p:cNvPr id="525" name="Google Shape;525;p57"/>
          <p:cNvCxnSpPr/>
          <p:nvPr/>
        </p:nvCxnSpPr>
        <p:spPr>
          <a:xfrm rot="10800000">
            <a:off x="386121" y="4754427"/>
            <a:ext cx="10000" cy="1244000"/>
          </a:xfrm>
          <a:prstGeom prst="straightConnector1">
            <a:avLst/>
          </a:prstGeom>
          <a:noFill/>
          <a:ln w="38100" cap="flat" cmpd="sng">
            <a:solidFill>
              <a:srgbClr val="000000"/>
            </a:solidFill>
            <a:prstDash val="solid"/>
            <a:round/>
            <a:headEnd type="none" w="med" len="med"/>
            <a:tailEnd type="triangle" w="med" len="med"/>
          </a:ln>
        </p:spPr>
      </p:cxnSp>
      <p:cxnSp>
        <p:nvCxnSpPr>
          <p:cNvPr id="526" name="Google Shape;526;p57"/>
          <p:cNvCxnSpPr/>
          <p:nvPr/>
        </p:nvCxnSpPr>
        <p:spPr>
          <a:xfrm rot="10800000" flipH="1">
            <a:off x="396121" y="5994427"/>
            <a:ext cx="1518800" cy="4000"/>
          </a:xfrm>
          <a:prstGeom prst="straightConnector1">
            <a:avLst/>
          </a:prstGeom>
          <a:noFill/>
          <a:ln w="38100" cap="flat" cmpd="sng">
            <a:solidFill>
              <a:srgbClr val="000000"/>
            </a:solidFill>
            <a:prstDash val="solid"/>
            <a:round/>
            <a:headEnd type="none" w="med" len="med"/>
            <a:tailEnd type="triangle" w="med" len="med"/>
          </a:ln>
        </p:spPr>
      </p:cxnSp>
      <p:sp>
        <p:nvSpPr>
          <p:cNvPr id="527" name="Google Shape;527;p57"/>
          <p:cNvSpPr txBox="1"/>
          <p:nvPr/>
        </p:nvSpPr>
        <p:spPr>
          <a:xfrm>
            <a:off x="359004" y="5998427"/>
            <a:ext cx="918400" cy="220800"/>
          </a:xfrm>
          <a:prstGeom prst="rect">
            <a:avLst/>
          </a:prstGeom>
          <a:noFill/>
          <a:ln>
            <a:noFill/>
          </a:ln>
        </p:spPr>
        <p:txBody>
          <a:bodyPr spcFirstLastPara="1" wrap="square" lIns="121900" tIns="121900" rIns="121900" bIns="121900" anchor="t" anchorCtr="0">
            <a:noAutofit/>
          </a:bodyPr>
          <a:lstStyle/>
          <a:p>
            <a:r>
              <a:rPr lang="en" sz="1600" b="1"/>
              <a:t>tSNE1</a:t>
            </a:r>
            <a:endParaRPr sz="1600" b="1"/>
          </a:p>
        </p:txBody>
      </p:sp>
      <p:sp>
        <p:nvSpPr>
          <p:cNvPr id="528" name="Google Shape;528;p57"/>
          <p:cNvSpPr txBox="1"/>
          <p:nvPr/>
        </p:nvSpPr>
        <p:spPr>
          <a:xfrm rot="-5400000">
            <a:off x="-310400" y="5485285"/>
            <a:ext cx="857200" cy="236400"/>
          </a:xfrm>
          <a:prstGeom prst="rect">
            <a:avLst/>
          </a:prstGeom>
          <a:noFill/>
          <a:ln>
            <a:noFill/>
          </a:ln>
        </p:spPr>
        <p:txBody>
          <a:bodyPr spcFirstLastPara="1" wrap="square" lIns="121900" tIns="121900" rIns="121900" bIns="121900" anchor="t" anchorCtr="0">
            <a:noAutofit/>
          </a:bodyPr>
          <a:lstStyle/>
          <a:p>
            <a:r>
              <a:rPr lang="en" sz="1600" b="1"/>
              <a:t>tSNE2</a:t>
            </a:r>
            <a:endParaRPr sz="1600" b="1"/>
          </a:p>
        </p:txBody>
      </p:sp>
      <p:sp>
        <p:nvSpPr>
          <p:cNvPr id="529" name="Google Shape;529;p57"/>
          <p:cNvSpPr/>
          <p:nvPr/>
        </p:nvSpPr>
        <p:spPr>
          <a:xfrm>
            <a:off x="655833" y="2465400"/>
            <a:ext cx="7744000" cy="3344400"/>
          </a:xfrm>
          <a:prstGeom prst="roundRect">
            <a:avLst>
              <a:gd name="adj" fmla="val 16667"/>
            </a:avLst>
          </a:prstGeom>
          <a:noFill/>
          <a:ln w="2857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pic>
        <p:nvPicPr>
          <p:cNvPr id="530" name="Google Shape;530;p57"/>
          <p:cNvPicPr preferRelativeResize="0"/>
          <p:nvPr/>
        </p:nvPicPr>
        <p:blipFill>
          <a:blip r:embed="rId4">
            <a:alphaModFix/>
          </a:blip>
          <a:stretch>
            <a:fillRect/>
          </a:stretch>
        </p:blipFill>
        <p:spPr>
          <a:xfrm>
            <a:off x="8658334" y="2543534"/>
            <a:ext cx="3386967" cy="3386967"/>
          </a:xfrm>
          <a:prstGeom prst="rect">
            <a:avLst/>
          </a:prstGeom>
          <a:noFill/>
          <a:ln>
            <a:noFill/>
          </a:ln>
        </p:spPr>
      </p:pic>
    </p:spTree>
    <p:extLst>
      <p:ext uri="{BB962C8B-B14F-4D97-AF65-F5344CB8AC3E}">
        <p14:creationId xmlns:p14="http://schemas.microsoft.com/office/powerpoint/2010/main" val="42343450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708DA86-1450-4F46-910F-7D74028EF217}"/>
              </a:ext>
            </a:extLst>
          </p:cNvPr>
          <p:cNvSpPr>
            <a:spLocks noGrp="1"/>
          </p:cNvSpPr>
          <p:nvPr>
            <p:ph idx="1"/>
          </p:nvPr>
        </p:nvSpPr>
        <p:spPr>
          <a:xfrm>
            <a:off x="838200" y="977853"/>
            <a:ext cx="10591800" cy="5669131"/>
          </a:xfrm>
        </p:spPr>
        <p:txBody>
          <a:bodyPr>
            <a:normAutofit/>
          </a:bodyPr>
          <a:lstStyle/>
          <a:p>
            <a:pPr>
              <a:lnSpc>
                <a:spcPct val="200000"/>
              </a:lnSpc>
            </a:pPr>
            <a:r>
              <a:rPr lang="en-US" dirty="0">
                <a:solidFill>
                  <a:schemeClr val="bg1">
                    <a:lumMod val="85000"/>
                  </a:schemeClr>
                </a:solidFill>
              </a:rPr>
              <a:t>Context- Why we do what we do</a:t>
            </a:r>
          </a:p>
          <a:p>
            <a:pPr>
              <a:lnSpc>
                <a:spcPct val="200000"/>
              </a:lnSpc>
            </a:pPr>
            <a:r>
              <a:rPr lang="en-US" dirty="0">
                <a:solidFill>
                  <a:schemeClr val="bg1">
                    <a:lumMod val="85000"/>
                  </a:schemeClr>
                </a:solidFill>
              </a:rPr>
              <a:t>Project 1 Virus (CMV) infection after transplant</a:t>
            </a:r>
          </a:p>
          <a:p>
            <a:pPr lvl="1">
              <a:lnSpc>
                <a:spcPct val="200000"/>
              </a:lnSpc>
            </a:pPr>
            <a:r>
              <a:rPr lang="en-US" sz="1800" dirty="0">
                <a:solidFill>
                  <a:schemeClr val="bg1">
                    <a:lumMod val="85000"/>
                  </a:schemeClr>
                </a:solidFill>
              </a:rPr>
              <a:t>Clinical Data Science</a:t>
            </a:r>
          </a:p>
          <a:p>
            <a:pPr>
              <a:lnSpc>
                <a:spcPct val="150000"/>
              </a:lnSpc>
            </a:pPr>
            <a:r>
              <a:rPr lang="en-US" sz="3600" dirty="0"/>
              <a:t>Project 2 Understanding protective immunity to CMV </a:t>
            </a:r>
          </a:p>
          <a:p>
            <a:pPr lvl="1">
              <a:lnSpc>
                <a:spcPct val="150000"/>
              </a:lnSpc>
            </a:pPr>
            <a:r>
              <a:rPr lang="en-US" dirty="0"/>
              <a:t>Systems biology - Single cell immune profiling (multi-omics)</a:t>
            </a:r>
          </a:p>
          <a:p>
            <a:pPr lvl="1">
              <a:lnSpc>
                <a:spcPct val="150000"/>
              </a:lnSpc>
            </a:pPr>
            <a:r>
              <a:rPr lang="en-US" dirty="0"/>
              <a:t>New insight, new therapeutic targets, new hypotheses</a:t>
            </a:r>
          </a:p>
          <a:p>
            <a:pPr>
              <a:lnSpc>
                <a:spcPct val="200000"/>
              </a:lnSpc>
            </a:pPr>
            <a:r>
              <a:rPr lang="en-US" dirty="0">
                <a:solidFill>
                  <a:schemeClr val="bg1">
                    <a:lumMod val="85000"/>
                  </a:schemeClr>
                </a:solidFill>
              </a:rPr>
              <a:t>Building our team and ecosystem</a:t>
            </a: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B0847C2B-5493-644A-A84D-E09946668C4B}"/>
                  </a:ext>
                </a:extLst>
              </p14:cNvPr>
              <p14:cNvContentPartPr/>
              <p14:nvPr/>
            </p14:nvContentPartPr>
            <p14:xfrm>
              <a:off x="3554978" y="3153523"/>
              <a:ext cx="24120" cy="7920"/>
            </p14:xfrm>
          </p:contentPart>
        </mc:Choice>
        <mc:Fallback xmlns="">
          <p:pic>
            <p:nvPicPr>
              <p:cNvPr id="4" name="Ink 3">
                <a:extLst>
                  <a:ext uri="{FF2B5EF4-FFF2-40B4-BE49-F238E27FC236}">
                    <a16:creationId xmlns:a16="http://schemas.microsoft.com/office/drawing/2014/main" id="{B0847C2B-5493-644A-A84D-E09946668C4B}"/>
                  </a:ext>
                </a:extLst>
              </p:cNvPr>
              <p:cNvPicPr/>
              <p:nvPr/>
            </p:nvPicPr>
            <p:blipFill>
              <a:blip r:embed="rId3"/>
              <a:stretch>
                <a:fillRect/>
              </a:stretch>
            </p:blipFill>
            <p:spPr>
              <a:xfrm>
                <a:off x="3547418" y="3145963"/>
                <a:ext cx="39240" cy="23040"/>
              </a:xfrm>
              <a:prstGeom prst="rect">
                <a:avLst/>
              </a:prstGeom>
            </p:spPr>
          </p:pic>
        </mc:Fallback>
      </mc:AlternateContent>
    </p:spTree>
    <p:extLst>
      <p:ext uri="{BB962C8B-B14F-4D97-AF65-F5344CB8AC3E}">
        <p14:creationId xmlns:p14="http://schemas.microsoft.com/office/powerpoint/2010/main" val="32610079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A7D7A2-11C4-0D43-871D-2A6BB3CD6E1E}"/>
              </a:ext>
            </a:extLst>
          </p:cNvPr>
          <p:cNvSpPr>
            <a:spLocks noGrp="1"/>
          </p:cNvSpPr>
          <p:nvPr>
            <p:ph type="title"/>
          </p:nvPr>
        </p:nvSpPr>
        <p:spPr>
          <a:xfrm>
            <a:off x="6890030" y="365125"/>
            <a:ext cx="5301970" cy="1325563"/>
          </a:xfrm>
        </p:spPr>
        <p:txBody>
          <a:bodyPr/>
          <a:lstStyle/>
          <a:p>
            <a:r>
              <a:rPr lang="en-US" dirty="0"/>
              <a:t>training in compassion</a:t>
            </a:r>
            <a:br>
              <a:rPr lang="en-US" dirty="0"/>
            </a:br>
            <a:r>
              <a:rPr lang="en-US" dirty="0"/>
              <a:t>developing resilience</a:t>
            </a:r>
          </a:p>
        </p:txBody>
      </p:sp>
      <p:pic>
        <p:nvPicPr>
          <p:cNvPr id="5" name="Picture 4" descr="A group of people sitting in a room&#10;&#10;Description automatically generated">
            <a:extLst>
              <a:ext uri="{FF2B5EF4-FFF2-40B4-BE49-F238E27FC236}">
                <a16:creationId xmlns:a16="http://schemas.microsoft.com/office/drawing/2014/main" id="{2A1E6250-8233-5644-A880-B618C448D217}"/>
              </a:ext>
            </a:extLst>
          </p:cNvPr>
          <p:cNvPicPr>
            <a:picLocks noChangeAspect="1"/>
          </p:cNvPicPr>
          <p:nvPr/>
        </p:nvPicPr>
        <p:blipFill rotWithShape="1">
          <a:blip r:embed="rId3"/>
          <a:srcRect l="30522" t="25195" r="36174" b="40765"/>
          <a:stretch/>
        </p:blipFill>
        <p:spPr>
          <a:xfrm>
            <a:off x="-244928" y="0"/>
            <a:ext cx="6890031" cy="4694865"/>
          </a:xfrm>
          <a:prstGeom prst="rect">
            <a:avLst/>
          </a:prstGeom>
        </p:spPr>
      </p:pic>
      <p:pic>
        <p:nvPicPr>
          <p:cNvPr id="7" name="Picture 6" descr="A group of people posing for the camera&#10;&#10;Description automatically generated">
            <a:extLst>
              <a:ext uri="{FF2B5EF4-FFF2-40B4-BE49-F238E27FC236}">
                <a16:creationId xmlns:a16="http://schemas.microsoft.com/office/drawing/2014/main" id="{DADBCFDB-9863-B342-98A3-3EF8A312B509}"/>
              </a:ext>
            </a:extLst>
          </p:cNvPr>
          <p:cNvPicPr>
            <a:picLocks noChangeAspect="1"/>
          </p:cNvPicPr>
          <p:nvPr/>
        </p:nvPicPr>
        <p:blipFill>
          <a:blip r:embed="rId4"/>
          <a:stretch>
            <a:fillRect/>
          </a:stretch>
        </p:blipFill>
        <p:spPr>
          <a:xfrm>
            <a:off x="5301969" y="2264646"/>
            <a:ext cx="6890031" cy="4593354"/>
          </a:xfrm>
          <a:prstGeom prst="rect">
            <a:avLst/>
          </a:prstGeom>
        </p:spPr>
      </p:pic>
      <p:sp>
        <p:nvSpPr>
          <p:cNvPr id="9" name="Title 1">
            <a:extLst>
              <a:ext uri="{FF2B5EF4-FFF2-40B4-BE49-F238E27FC236}">
                <a16:creationId xmlns:a16="http://schemas.microsoft.com/office/drawing/2014/main" id="{8DC5DD83-CE01-D64F-9F66-EEF95FC89696}"/>
              </a:ext>
            </a:extLst>
          </p:cNvPr>
          <p:cNvSpPr txBox="1">
            <a:spLocks/>
          </p:cNvSpPr>
          <p:nvPr/>
        </p:nvSpPr>
        <p:spPr>
          <a:xfrm>
            <a:off x="1240973" y="4985675"/>
            <a:ext cx="2514598" cy="1872325"/>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20000"/>
              </a:lnSpc>
            </a:pPr>
            <a:r>
              <a:rPr lang="en-US" dirty="0"/>
              <a:t>introduce</a:t>
            </a:r>
          </a:p>
          <a:p>
            <a:pPr>
              <a:lnSpc>
                <a:spcPct val="120000"/>
              </a:lnSpc>
            </a:pPr>
            <a:r>
              <a:rPr lang="en-US" dirty="0"/>
              <a:t>engage</a:t>
            </a:r>
          </a:p>
          <a:p>
            <a:pPr>
              <a:lnSpc>
                <a:spcPct val="120000"/>
              </a:lnSpc>
            </a:pPr>
            <a:r>
              <a:rPr lang="en-US" dirty="0"/>
              <a:t>sustain</a:t>
            </a:r>
          </a:p>
          <a:p>
            <a:endParaRPr lang="en-US" dirty="0"/>
          </a:p>
        </p:txBody>
      </p:sp>
    </p:spTree>
    <p:extLst>
      <p:ext uri="{BB962C8B-B14F-4D97-AF65-F5344CB8AC3E}">
        <p14:creationId xmlns:p14="http://schemas.microsoft.com/office/powerpoint/2010/main" val="42148852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B8F0F3-E7B4-FA48-8019-B4492C4577B9}"/>
              </a:ext>
            </a:extLst>
          </p:cNvPr>
          <p:cNvSpPr>
            <a:spLocks noGrp="1"/>
          </p:cNvSpPr>
          <p:nvPr>
            <p:ph type="title"/>
          </p:nvPr>
        </p:nvSpPr>
        <p:spPr>
          <a:xfrm>
            <a:off x="145804" y="103105"/>
            <a:ext cx="10515600" cy="1325563"/>
          </a:xfrm>
        </p:spPr>
        <p:txBody>
          <a:bodyPr>
            <a:normAutofit/>
          </a:bodyPr>
          <a:lstStyle/>
          <a:p>
            <a:r>
              <a:rPr lang="en-US" sz="2800" dirty="0"/>
              <a:t>Our emerging perspective of transplant trajectories</a:t>
            </a:r>
          </a:p>
        </p:txBody>
      </p:sp>
      <p:pic>
        <p:nvPicPr>
          <p:cNvPr id="4" name="Picture 3" descr="A close up of a map&#10;&#10;Description automatically generated">
            <a:extLst>
              <a:ext uri="{FF2B5EF4-FFF2-40B4-BE49-F238E27FC236}">
                <a16:creationId xmlns:a16="http://schemas.microsoft.com/office/drawing/2014/main" id="{A880B15C-AE00-9B4F-95BB-C81793693ADC}"/>
              </a:ext>
            </a:extLst>
          </p:cNvPr>
          <p:cNvPicPr>
            <a:picLocks noChangeAspect="1"/>
          </p:cNvPicPr>
          <p:nvPr/>
        </p:nvPicPr>
        <p:blipFill>
          <a:blip r:embed="rId2"/>
          <a:stretch>
            <a:fillRect/>
          </a:stretch>
        </p:blipFill>
        <p:spPr>
          <a:xfrm>
            <a:off x="145804" y="1591876"/>
            <a:ext cx="7851321" cy="4704632"/>
          </a:xfrm>
          <a:prstGeom prst="rect">
            <a:avLst/>
          </a:prstGeom>
        </p:spPr>
      </p:pic>
      <p:sp>
        <p:nvSpPr>
          <p:cNvPr id="5" name="Rounded Rectangle 4">
            <a:extLst>
              <a:ext uri="{FF2B5EF4-FFF2-40B4-BE49-F238E27FC236}">
                <a16:creationId xmlns:a16="http://schemas.microsoft.com/office/drawing/2014/main" id="{0A7F70B2-B1F5-7648-80A5-1898F85F96F5}"/>
              </a:ext>
            </a:extLst>
          </p:cNvPr>
          <p:cNvSpPr/>
          <p:nvPr/>
        </p:nvSpPr>
        <p:spPr>
          <a:xfrm>
            <a:off x="8459947" y="-253317"/>
            <a:ext cx="3728659" cy="2038408"/>
          </a:xfrm>
          <a:prstGeom prst="roundRect">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3200" kern="0" dirty="0">
              <a:solidFill>
                <a:srgbClr val="0AA7DA">
                  <a:lumMod val="50000"/>
                </a:srgbClr>
              </a:solidFill>
              <a:latin typeface="Calibri" panose="020F0502020204030204"/>
              <a:sym typeface="Arial"/>
            </a:endParaRPr>
          </a:p>
        </p:txBody>
      </p:sp>
      <p:pic>
        <p:nvPicPr>
          <p:cNvPr id="6" name="Content Placeholder 3">
            <a:extLst>
              <a:ext uri="{FF2B5EF4-FFF2-40B4-BE49-F238E27FC236}">
                <a16:creationId xmlns:a16="http://schemas.microsoft.com/office/drawing/2014/main" id="{9AD4FCB8-6780-DB44-8DE0-EAD7F1C5A69B}"/>
              </a:ext>
            </a:extLst>
          </p:cNvPr>
          <p:cNvPicPr>
            <a:picLocks noChangeAspect="1"/>
          </p:cNvPicPr>
          <p:nvPr/>
        </p:nvPicPr>
        <p:blipFill rotWithShape="1">
          <a:blip r:embed="rId3">
            <a:extLst>
              <a:ext uri="{28A0092B-C50C-407E-A947-70E740481C1C}">
                <a14:useLocalDpi xmlns:a14="http://schemas.microsoft.com/office/drawing/2010/main" val="0"/>
              </a:ext>
            </a:extLst>
          </a:blip>
          <a:srcRect l="35444" r="18229"/>
          <a:stretch/>
        </p:blipFill>
        <p:spPr>
          <a:xfrm>
            <a:off x="8515114" y="473834"/>
            <a:ext cx="3696551" cy="4189023"/>
          </a:xfrm>
          <a:prstGeom prst="rect">
            <a:avLst/>
          </a:prstGeom>
        </p:spPr>
      </p:pic>
      <p:sp>
        <p:nvSpPr>
          <p:cNvPr id="7" name="Rounded Rectangle 6">
            <a:extLst>
              <a:ext uri="{FF2B5EF4-FFF2-40B4-BE49-F238E27FC236}">
                <a16:creationId xmlns:a16="http://schemas.microsoft.com/office/drawing/2014/main" id="{BDFE78B6-1879-BE41-9C8D-ABC8F04C04DE}"/>
              </a:ext>
            </a:extLst>
          </p:cNvPr>
          <p:cNvSpPr/>
          <p:nvPr/>
        </p:nvSpPr>
        <p:spPr>
          <a:xfrm>
            <a:off x="8518320" y="4190329"/>
            <a:ext cx="3728659" cy="2947891"/>
          </a:xfrm>
          <a:prstGeom prst="roundRect">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US" sz="3200" kern="0" dirty="0">
                <a:solidFill>
                  <a:srgbClr val="0AA7DA">
                    <a:lumMod val="50000"/>
                  </a:srgbClr>
                </a:solidFill>
                <a:latin typeface="Calibri" panose="020F0502020204030204"/>
                <a:sym typeface="Arial"/>
              </a:rPr>
              <a:t>One Transplant for Life</a:t>
            </a:r>
          </a:p>
          <a:p>
            <a:pPr algn="ctr" defTabSz="1219170">
              <a:buClr>
                <a:srgbClr val="000000"/>
              </a:buClr>
            </a:pPr>
            <a:endParaRPr lang="en-US" sz="3200" kern="0" dirty="0">
              <a:solidFill>
                <a:srgbClr val="0AA7DA">
                  <a:lumMod val="50000"/>
                </a:srgbClr>
              </a:solidFill>
              <a:latin typeface="Calibri" panose="020F0502020204030204"/>
              <a:sym typeface="Arial"/>
            </a:endParaRPr>
          </a:p>
        </p:txBody>
      </p:sp>
    </p:spTree>
    <p:extLst>
      <p:ext uri="{BB962C8B-B14F-4D97-AF65-F5344CB8AC3E}">
        <p14:creationId xmlns:p14="http://schemas.microsoft.com/office/powerpoint/2010/main" val="217607166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708DA86-1450-4F46-910F-7D74028EF217}"/>
              </a:ext>
            </a:extLst>
          </p:cNvPr>
          <p:cNvSpPr>
            <a:spLocks noGrp="1"/>
          </p:cNvSpPr>
          <p:nvPr>
            <p:ph idx="1"/>
          </p:nvPr>
        </p:nvSpPr>
        <p:spPr>
          <a:xfrm>
            <a:off x="838200" y="977853"/>
            <a:ext cx="10591800" cy="5669131"/>
          </a:xfrm>
        </p:spPr>
        <p:txBody>
          <a:bodyPr>
            <a:normAutofit/>
          </a:bodyPr>
          <a:lstStyle/>
          <a:p>
            <a:pPr>
              <a:lnSpc>
                <a:spcPct val="200000"/>
              </a:lnSpc>
            </a:pPr>
            <a:r>
              <a:rPr lang="en-US" dirty="0">
                <a:solidFill>
                  <a:schemeClr val="bg1">
                    <a:lumMod val="85000"/>
                  </a:schemeClr>
                </a:solidFill>
              </a:rPr>
              <a:t>Context- Why we do what we do</a:t>
            </a:r>
          </a:p>
          <a:p>
            <a:pPr>
              <a:lnSpc>
                <a:spcPct val="200000"/>
              </a:lnSpc>
            </a:pPr>
            <a:r>
              <a:rPr lang="en-US" dirty="0">
                <a:solidFill>
                  <a:schemeClr val="bg1">
                    <a:lumMod val="85000"/>
                  </a:schemeClr>
                </a:solidFill>
              </a:rPr>
              <a:t>Project 1 Virus (CMV) infection after transplant</a:t>
            </a:r>
          </a:p>
          <a:p>
            <a:pPr lvl="1">
              <a:lnSpc>
                <a:spcPct val="200000"/>
              </a:lnSpc>
            </a:pPr>
            <a:r>
              <a:rPr lang="en-US" sz="1800" dirty="0">
                <a:solidFill>
                  <a:schemeClr val="bg1">
                    <a:lumMod val="85000"/>
                  </a:schemeClr>
                </a:solidFill>
              </a:rPr>
              <a:t>Clinical Data Science</a:t>
            </a:r>
          </a:p>
          <a:p>
            <a:pPr>
              <a:lnSpc>
                <a:spcPct val="150000"/>
              </a:lnSpc>
            </a:pPr>
            <a:r>
              <a:rPr lang="en-US" dirty="0">
                <a:solidFill>
                  <a:schemeClr val="bg1">
                    <a:lumMod val="85000"/>
                  </a:schemeClr>
                </a:solidFill>
              </a:rPr>
              <a:t>Project 2 Understanding protective immunity to CMV </a:t>
            </a:r>
          </a:p>
          <a:p>
            <a:pPr lvl="1">
              <a:lnSpc>
                <a:spcPct val="150000"/>
              </a:lnSpc>
            </a:pPr>
            <a:r>
              <a:rPr lang="en-US" sz="1800" dirty="0">
                <a:solidFill>
                  <a:schemeClr val="bg1">
                    <a:lumMod val="85000"/>
                  </a:schemeClr>
                </a:solidFill>
              </a:rPr>
              <a:t>Systems biology - Single cell immune profiling (multi-omics)</a:t>
            </a:r>
          </a:p>
          <a:p>
            <a:pPr>
              <a:lnSpc>
                <a:spcPct val="200000"/>
              </a:lnSpc>
            </a:pPr>
            <a:r>
              <a:rPr lang="en-US" dirty="0"/>
              <a:t>Building our team, our culture, and our ecosystem</a:t>
            </a: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B0847C2B-5493-644A-A84D-E09946668C4B}"/>
                  </a:ext>
                </a:extLst>
              </p14:cNvPr>
              <p14:cNvContentPartPr/>
              <p14:nvPr/>
            </p14:nvContentPartPr>
            <p14:xfrm>
              <a:off x="3554978" y="3153523"/>
              <a:ext cx="24120" cy="7920"/>
            </p14:xfrm>
          </p:contentPart>
        </mc:Choice>
        <mc:Fallback xmlns="">
          <p:pic>
            <p:nvPicPr>
              <p:cNvPr id="4" name="Ink 3">
                <a:extLst>
                  <a:ext uri="{FF2B5EF4-FFF2-40B4-BE49-F238E27FC236}">
                    <a16:creationId xmlns:a16="http://schemas.microsoft.com/office/drawing/2014/main" id="{B0847C2B-5493-644A-A84D-E09946668C4B}"/>
                  </a:ext>
                </a:extLst>
              </p:cNvPr>
              <p:cNvPicPr/>
              <p:nvPr/>
            </p:nvPicPr>
            <p:blipFill>
              <a:blip r:embed="rId3"/>
              <a:stretch>
                <a:fillRect/>
              </a:stretch>
            </p:blipFill>
            <p:spPr>
              <a:xfrm>
                <a:off x="3547418" y="3145963"/>
                <a:ext cx="39240" cy="23040"/>
              </a:xfrm>
              <a:prstGeom prst="rect">
                <a:avLst/>
              </a:prstGeom>
            </p:spPr>
          </p:pic>
        </mc:Fallback>
      </mc:AlternateContent>
    </p:spTree>
    <p:extLst>
      <p:ext uri="{BB962C8B-B14F-4D97-AF65-F5344CB8AC3E}">
        <p14:creationId xmlns:p14="http://schemas.microsoft.com/office/powerpoint/2010/main" val="19057028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6ECE41-C300-5846-84AE-FBFE75319037}"/>
              </a:ext>
            </a:extLst>
          </p:cNvPr>
          <p:cNvSpPr>
            <a:spLocks noGrp="1"/>
          </p:cNvSpPr>
          <p:nvPr>
            <p:ph type="title"/>
          </p:nvPr>
        </p:nvSpPr>
        <p:spPr>
          <a:xfrm>
            <a:off x="368464" y="153192"/>
            <a:ext cx="10515600" cy="1325563"/>
          </a:xfrm>
        </p:spPr>
        <p:txBody>
          <a:bodyPr/>
          <a:lstStyle/>
          <a:p>
            <a:r>
              <a:rPr lang="en-US" dirty="0"/>
              <a:t>Teamwork and flow</a:t>
            </a:r>
          </a:p>
        </p:txBody>
      </p:sp>
      <p:sp>
        <p:nvSpPr>
          <p:cNvPr id="3" name="Content Placeholder 2">
            <a:extLst>
              <a:ext uri="{FF2B5EF4-FFF2-40B4-BE49-F238E27FC236}">
                <a16:creationId xmlns:a16="http://schemas.microsoft.com/office/drawing/2014/main" id="{47ABB223-3928-EA4B-AE48-6A0F542DF81B}"/>
              </a:ext>
            </a:extLst>
          </p:cNvPr>
          <p:cNvSpPr>
            <a:spLocks noGrp="1"/>
          </p:cNvSpPr>
          <p:nvPr>
            <p:ph idx="1"/>
          </p:nvPr>
        </p:nvSpPr>
        <p:spPr>
          <a:xfrm>
            <a:off x="315686" y="1690688"/>
            <a:ext cx="3981450" cy="4351338"/>
          </a:xfrm>
        </p:spPr>
        <p:txBody>
          <a:bodyPr>
            <a:normAutofit/>
          </a:bodyPr>
          <a:lstStyle/>
          <a:p>
            <a:pPr lvl="1"/>
            <a:endParaRPr lang="en-US" dirty="0"/>
          </a:p>
          <a:p>
            <a:pPr lvl="1"/>
            <a:endParaRPr lang="en-US" dirty="0"/>
          </a:p>
          <a:p>
            <a:pPr lvl="1"/>
            <a:endParaRPr lang="en-US" dirty="0"/>
          </a:p>
        </p:txBody>
      </p:sp>
      <p:pic>
        <p:nvPicPr>
          <p:cNvPr id="6" name="Picture 5" descr="A screenshot of a cell phone&#10;&#10;Description automatically generated">
            <a:extLst>
              <a:ext uri="{FF2B5EF4-FFF2-40B4-BE49-F238E27FC236}">
                <a16:creationId xmlns:a16="http://schemas.microsoft.com/office/drawing/2014/main" id="{C9318A37-E227-244D-A703-6D0A0449FA39}"/>
              </a:ext>
            </a:extLst>
          </p:cNvPr>
          <p:cNvPicPr>
            <a:picLocks noChangeAspect="1"/>
          </p:cNvPicPr>
          <p:nvPr/>
        </p:nvPicPr>
        <p:blipFill>
          <a:blip r:embed="rId2"/>
          <a:stretch>
            <a:fillRect/>
          </a:stretch>
        </p:blipFill>
        <p:spPr>
          <a:xfrm>
            <a:off x="315686" y="1365448"/>
            <a:ext cx="6369927" cy="5084617"/>
          </a:xfrm>
          <a:prstGeom prst="rect">
            <a:avLst/>
          </a:prstGeom>
        </p:spPr>
      </p:pic>
      <p:sp>
        <p:nvSpPr>
          <p:cNvPr id="7" name="Content Placeholder 2">
            <a:extLst>
              <a:ext uri="{FF2B5EF4-FFF2-40B4-BE49-F238E27FC236}">
                <a16:creationId xmlns:a16="http://schemas.microsoft.com/office/drawing/2014/main" id="{C6D72C4D-AC50-6041-95A3-6D6CB6B25CB8}"/>
              </a:ext>
            </a:extLst>
          </p:cNvPr>
          <p:cNvSpPr txBox="1">
            <a:spLocks/>
          </p:cNvSpPr>
          <p:nvPr/>
        </p:nvSpPr>
        <p:spPr>
          <a:xfrm>
            <a:off x="6800671" y="1690688"/>
            <a:ext cx="5073321"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Learn, share, learn some more</a:t>
            </a:r>
          </a:p>
          <a:p>
            <a:pPr marL="457200" lvl="1" indent="0">
              <a:buNone/>
            </a:pPr>
            <a:endParaRPr lang="en-US" dirty="0"/>
          </a:p>
          <a:p>
            <a:pPr lvl="2"/>
            <a:r>
              <a:rPr lang="en-US" sz="2800" dirty="0"/>
              <a:t>Package vignettes</a:t>
            </a:r>
          </a:p>
          <a:p>
            <a:pPr lvl="2"/>
            <a:r>
              <a:rPr lang="en-US" sz="2800" dirty="0"/>
              <a:t>Rmedicine 2018</a:t>
            </a:r>
          </a:p>
          <a:p>
            <a:pPr lvl="2"/>
            <a:r>
              <a:rPr lang="en-US" sz="2800" dirty="0"/>
              <a:t>DCR</a:t>
            </a:r>
          </a:p>
          <a:p>
            <a:pPr lvl="2"/>
            <a:r>
              <a:rPr lang="en-US" sz="2800" dirty="0" err="1"/>
              <a:t>Datacamp</a:t>
            </a:r>
            <a:endParaRPr lang="en-US" sz="2800" dirty="0"/>
          </a:p>
          <a:p>
            <a:pPr lvl="2"/>
            <a:r>
              <a:rPr lang="en-US" sz="2800" dirty="0" err="1"/>
              <a:t>RstudioConf</a:t>
            </a:r>
            <a:r>
              <a:rPr lang="en-US" sz="2800" dirty="0"/>
              <a:t> – workshop</a:t>
            </a:r>
          </a:p>
          <a:p>
            <a:pPr lvl="2"/>
            <a:r>
              <a:rPr lang="en-US" sz="2800" dirty="0"/>
              <a:t>Bioconductor conf</a:t>
            </a:r>
          </a:p>
          <a:p>
            <a:pPr lvl="2"/>
            <a:r>
              <a:rPr lang="en-US" sz="2800" dirty="0"/>
              <a:t>Slack learning channel</a:t>
            </a:r>
          </a:p>
          <a:p>
            <a:pPr lvl="2"/>
            <a:endParaRPr lang="en-US" dirty="0"/>
          </a:p>
          <a:p>
            <a:pPr lvl="2"/>
            <a:endParaRPr lang="en-US" dirty="0"/>
          </a:p>
        </p:txBody>
      </p:sp>
    </p:spTree>
    <p:extLst>
      <p:ext uri="{BB962C8B-B14F-4D97-AF65-F5344CB8AC3E}">
        <p14:creationId xmlns:p14="http://schemas.microsoft.com/office/powerpoint/2010/main" val="73340568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7ABB223-3928-EA4B-AE48-6A0F542DF81B}"/>
              </a:ext>
            </a:extLst>
          </p:cNvPr>
          <p:cNvSpPr>
            <a:spLocks noGrp="1"/>
          </p:cNvSpPr>
          <p:nvPr>
            <p:ph idx="1"/>
          </p:nvPr>
        </p:nvSpPr>
        <p:spPr>
          <a:xfrm>
            <a:off x="281387" y="1718641"/>
            <a:ext cx="5772150" cy="4351338"/>
          </a:xfrm>
        </p:spPr>
        <p:txBody>
          <a:bodyPr>
            <a:normAutofit/>
          </a:bodyPr>
          <a:lstStyle/>
          <a:p>
            <a:pPr lvl="1"/>
            <a:r>
              <a:rPr lang="en-US" dirty="0"/>
              <a:t>Learn, grow, have fun – </a:t>
            </a:r>
          </a:p>
          <a:p>
            <a:pPr lvl="1"/>
            <a:endParaRPr lang="en-US" dirty="0"/>
          </a:p>
          <a:p>
            <a:pPr lvl="1"/>
            <a:r>
              <a:rPr lang="en-US" dirty="0"/>
              <a:t>Cultivate a joyful mind </a:t>
            </a:r>
          </a:p>
          <a:p>
            <a:pPr lvl="1"/>
            <a:r>
              <a:rPr lang="en-US" dirty="0"/>
              <a:t>Maintain a growth mindset</a:t>
            </a:r>
          </a:p>
          <a:p>
            <a:pPr lvl="1"/>
            <a:r>
              <a:rPr lang="en-US" dirty="0"/>
              <a:t>Failure is a key part of learning</a:t>
            </a:r>
          </a:p>
          <a:p>
            <a:pPr lvl="1"/>
            <a:r>
              <a:rPr lang="en-US" dirty="0"/>
              <a:t>Fail fast if you can</a:t>
            </a:r>
          </a:p>
          <a:p>
            <a:pPr lvl="1"/>
            <a:r>
              <a:rPr lang="en-US" dirty="0"/>
              <a:t>Try not to fail the same way repeatedly </a:t>
            </a:r>
          </a:p>
          <a:p>
            <a:pPr lvl="2"/>
            <a:r>
              <a:rPr lang="en-US" dirty="0"/>
              <a:t>if you do, learn from that too </a:t>
            </a:r>
          </a:p>
          <a:p>
            <a:pPr lvl="1"/>
            <a:endParaRPr lang="en-US" dirty="0"/>
          </a:p>
        </p:txBody>
      </p:sp>
      <p:sp>
        <p:nvSpPr>
          <p:cNvPr id="8" name="Rectangle 7">
            <a:extLst>
              <a:ext uri="{FF2B5EF4-FFF2-40B4-BE49-F238E27FC236}">
                <a16:creationId xmlns:a16="http://schemas.microsoft.com/office/drawing/2014/main" id="{7681ABF8-C39C-AC4B-BDA8-4E25C3611331}"/>
              </a:ext>
            </a:extLst>
          </p:cNvPr>
          <p:cNvSpPr/>
          <p:nvPr/>
        </p:nvSpPr>
        <p:spPr>
          <a:xfrm>
            <a:off x="6390483" y="1027906"/>
            <a:ext cx="910828" cy="5042073"/>
          </a:xfrm>
          <a:prstGeom prst="rect">
            <a:avLst/>
          </a:prstGeom>
        </p:spPr>
        <p:txBody>
          <a:bodyPr wrap="square" lIns="64193" tIns="32093" rIns="64193" bIns="32093">
            <a:spAutoFit/>
          </a:bodyPr>
          <a:lstStyle/>
          <a:p>
            <a:r>
              <a:rPr lang="ja-JP" altLang="en-US" sz="8086" dirty="0"/>
              <a:t>七転八起</a:t>
            </a:r>
            <a:endParaRPr lang="en-US" sz="8086" dirty="0"/>
          </a:p>
        </p:txBody>
      </p:sp>
      <p:sp>
        <p:nvSpPr>
          <p:cNvPr id="10" name="Content Placeholder 2">
            <a:extLst>
              <a:ext uri="{FF2B5EF4-FFF2-40B4-BE49-F238E27FC236}">
                <a16:creationId xmlns:a16="http://schemas.microsoft.com/office/drawing/2014/main" id="{8FC99B44-FB23-7042-98B0-B06E796A2228}"/>
              </a:ext>
            </a:extLst>
          </p:cNvPr>
          <p:cNvSpPr txBox="1">
            <a:spLocks/>
          </p:cNvSpPr>
          <p:nvPr/>
        </p:nvSpPr>
        <p:spPr>
          <a:xfrm>
            <a:off x="7638257" y="1544860"/>
            <a:ext cx="5496719" cy="4525119"/>
          </a:xfrm>
          <a:prstGeom prst="rect">
            <a:avLst/>
          </a:prstGeom>
        </p:spPr>
        <p:txBody>
          <a:bodyPr lIns="64196" tIns="32095" rIns="64196" bIns="32095" anchor="t"/>
          <a:lstStyle>
            <a:lvl1pPr marL="888818" indent="-571383" algn="l" rtl="0" fontAlgn="base">
              <a:spcBef>
                <a:spcPts val="2399"/>
              </a:spcBef>
              <a:spcAft>
                <a:spcPct val="0"/>
              </a:spcAft>
              <a:buSzPct val="171000"/>
              <a:buFont typeface="Gill Sans" charset="0"/>
              <a:buChar char="•"/>
              <a:defRPr sz="4300">
                <a:solidFill>
                  <a:schemeClr val="tx1"/>
                </a:solidFill>
                <a:latin typeface="+mn-lt"/>
                <a:ea typeface="+mn-ea"/>
                <a:cs typeface="+mn-cs"/>
                <a:sym typeface="Gill Sans" charset="0"/>
              </a:defRPr>
            </a:lvl1pPr>
            <a:lvl2pPr marL="1333227" indent="-571383" algn="l" rtl="0" fontAlgn="base">
              <a:spcBef>
                <a:spcPts val="2399"/>
              </a:spcBef>
              <a:spcAft>
                <a:spcPct val="0"/>
              </a:spcAft>
              <a:buSzPct val="171000"/>
              <a:buFont typeface="Gill Sans" charset="0"/>
              <a:buChar char="•"/>
              <a:defRPr sz="4300">
                <a:solidFill>
                  <a:schemeClr val="tx1"/>
                </a:solidFill>
                <a:latin typeface="+mn-lt"/>
                <a:ea typeface="+mn-ea"/>
                <a:cs typeface="+mn-cs"/>
                <a:sym typeface="Gill Sans" charset="0"/>
              </a:defRPr>
            </a:lvl2pPr>
            <a:lvl3pPr marL="1777636" indent="-571383" algn="l" rtl="0" fontAlgn="base">
              <a:spcBef>
                <a:spcPts val="2399"/>
              </a:spcBef>
              <a:spcAft>
                <a:spcPct val="0"/>
              </a:spcAft>
              <a:buSzPct val="171000"/>
              <a:buFont typeface="Gill Sans" charset="0"/>
              <a:buChar char="•"/>
              <a:defRPr sz="4300">
                <a:solidFill>
                  <a:schemeClr val="tx1"/>
                </a:solidFill>
                <a:latin typeface="+mn-lt"/>
                <a:ea typeface="+mn-ea"/>
                <a:cs typeface="+mn-cs"/>
                <a:sym typeface="Gill Sans" charset="0"/>
              </a:defRPr>
            </a:lvl3pPr>
            <a:lvl4pPr marL="2222045" indent="-571383" algn="l" rtl="0" fontAlgn="base">
              <a:spcBef>
                <a:spcPts val="2399"/>
              </a:spcBef>
              <a:spcAft>
                <a:spcPct val="0"/>
              </a:spcAft>
              <a:buSzPct val="171000"/>
              <a:buFont typeface="Gill Sans" charset="0"/>
              <a:buChar char="•"/>
              <a:defRPr sz="4300">
                <a:solidFill>
                  <a:schemeClr val="tx1"/>
                </a:solidFill>
                <a:latin typeface="+mn-lt"/>
                <a:ea typeface="+mn-ea"/>
                <a:cs typeface="+mn-cs"/>
                <a:sym typeface="Gill Sans" charset="0"/>
              </a:defRPr>
            </a:lvl4pPr>
            <a:lvl5pPr marL="2666454" indent="-571383" algn="l" rtl="0" fontAlgn="base">
              <a:spcBef>
                <a:spcPts val="2399"/>
              </a:spcBef>
              <a:spcAft>
                <a:spcPct val="0"/>
              </a:spcAft>
              <a:buSzPct val="171000"/>
              <a:buFont typeface="Gill Sans" charset="0"/>
              <a:buChar char="•"/>
              <a:defRPr sz="4300">
                <a:solidFill>
                  <a:schemeClr val="tx1"/>
                </a:solidFill>
                <a:latin typeface="+mn-lt"/>
                <a:ea typeface="+mn-ea"/>
                <a:cs typeface="+mn-cs"/>
                <a:sym typeface="Gill Sans" charset="0"/>
              </a:defRPr>
            </a:lvl5pPr>
            <a:lvl6pPr marL="3123562" indent="-571383" algn="l" rtl="0" fontAlgn="base">
              <a:spcBef>
                <a:spcPts val="2399"/>
              </a:spcBef>
              <a:spcAft>
                <a:spcPct val="0"/>
              </a:spcAft>
              <a:buSzPct val="171000"/>
              <a:buFont typeface="Gill Sans" charset="0"/>
              <a:buChar char="•"/>
              <a:defRPr sz="4300">
                <a:solidFill>
                  <a:schemeClr val="tx1"/>
                </a:solidFill>
                <a:latin typeface="+mn-lt"/>
                <a:ea typeface="+mn-ea"/>
                <a:cs typeface="+mn-cs"/>
                <a:sym typeface="Gill Sans" charset="0"/>
              </a:defRPr>
            </a:lvl6pPr>
            <a:lvl7pPr marL="3580666" indent="-571383" algn="l" rtl="0" fontAlgn="base">
              <a:spcBef>
                <a:spcPts val="2399"/>
              </a:spcBef>
              <a:spcAft>
                <a:spcPct val="0"/>
              </a:spcAft>
              <a:buSzPct val="171000"/>
              <a:buFont typeface="Gill Sans" charset="0"/>
              <a:buChar char="•"/>
              <a:defRPr sz="4300">
                <a:solidFill>
                  <a:schemeClr val="tx1"/>
                </a:solidFill>
                <a:latin typeface="+mn-lt"/>
                <a:ea typeface="+mn-ea"/>
                <a:cs typeface="+mn-cs"/>
                <a:sym typeface="Gill Sans" charset="0"/>
              </a:defRPr>
            </a:lvl7pPr>
            <a:lvl8pPr marL="4037774" indent="-571383" algn="l" rtl="0" fontAlgn="base">
              <a:spcBef>
                <a:spcPts val="2399"/>
              </a:spcBef>
              <a:spcAft>
                <a:spcPct val="0"/>
              </a:spcAft>
              <a:buSzPct val="171000"/>
              <a:buFont typeface="Gill Sans" charset="0"/>
              <a:buChar char="•"/>
              <a:defRPr sz="4300">
                <a:solidFill>
                  <a:schemeClr val="tx1"/>
                </a:solidFill>
                <a:latin typeface="+mn-lt"/>
                <a:ea typeface="+mn-ea"/>
                <a:cs typeface="+mn-cs"/>
                <a:sym typeface="Gill Sans" charset="0"/>
              </a:defRPr>
            </a:lvl8pPr>
            <a:lvl9pPr marL="4494882" indent="-571383" algn="l" rtl="0" fontAlgn="base">
              <a:spcBef>
                <a:spcPts val="2399"/>
              </a:spcBef>
              <a:spcAft>
                <a:spcPct val="0"/>
              </a:spcAft>
              <a:buSzPct val="171000"/>
              <a:buFont typeface="Gill Sans" charset="0"/>
              <a:buChar char="•"/>
              <a:defRPr sz="4300">
                <a:solidFill>
                  <a:schemeClr val="tx1"/>
                </a:solidFill>
                <a:latin typeface="+mn-lt"/>
                <a:ea typeface="+mn-ea"/>
                <a:cs typeface="+mn-cs"/>
                <a:sym typeface="Gill Sans" charset="0"/>
              </a:defRPr>
            </a:lvl9pPr>
          </a:lstStyle>
          <a:p>
            <a:pPr marL="222833" indent="0">
              <a:lnSpc>
                <a:spcPct val="150000"/>
              </a:lnSpc>
              <a:buNone/>
            </a:pPr>
            <a:endParaRPr lang="en-US" sz="3023" dirty="0"/>
          </a:p>
          <a:p>
            <a:pPr marL="222833" indent="0">
              <a:lnSpc>
                <a:spcPct val="150000"/>
              </a:lnSpc>
              <a:buNone/>
            </a:pPr>
            <a:r>
              <a:rPr lang="en-US" sz="3586" b="1" dirty="0">
                <a:solidFill>
                  <a:srgbClr val="004080"/>
                </a:solidFill>
              </a:rPr>
              <a:t>Fall down seven times</a:t>
            </a:r>
          </a:p>
          <a:p>
            <a:pPr marL="222833" indent="0">
              <a:lnSpc>
                <a:spcPct val="150000"/>
              </a:lnSpc>
              <a:buNone/>
            </a:pPr>
            <a:r>
              <a:rPr lang="en-US" sz="3586" b="1" dirty="0">
                <a:solidFill>
                  <a:srgbClr val="004080"/>
                </a:solidFill>
              </a:rPr>
              <a:t>Rise up eight</a:t>
            </a:r>
          </a:p>
        </p:txBody>
      </p:sp>
    </p:spTree>
    <p:extLst>
      <p:ext uri="{BB962C8B-B14F-4D97-AF65-F5344CB8AC3E}">
        <p14:creationId xmlns:p14="http://schemas.microsoft.com/office/powerpoint/2010/main" val="218820451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209F04-B42A-F949-8C18-DED78821D727}"/>
              </a:ext>
            </a:extLst>
          </p:cNvPr>
          <p:cNvSpPr>
            <a:spLocks noGrp="1"/>
          </p:cNvSpPr>
          <p:nvPr>
            <p:ph type="title"/>
          </p:nvPr>
        </p:nvSpPr>
        <p:spPr>
          <a:xfrm>
            <a:off x="1572987" y="490536"/>
            <a:ext cx="3701143" cy="1325563"/>
          </a:xfrm>
        </p:spPr>
        <p:txBody>
          <a:bodyPr/>
          <a:lstStyle/>
          <a:p>
            <a:r>
              <a:rPr lang="en-US" dirty="0"/>
              <a:t>Special Thanks</a:t>
            </a:r>
          </a:p>
        </p:txBody>
      </p:sp>
      <p:sp>
        <p:nvSpPr>
          <p:cNvPr id="3" name="Content Placeholder 2">
            <a:extLst>
              <a:ext uri="{FF2B5EF4-FFF2-40B4-BE49-F238E27FC236}">
                <a16:creationId xmlns:a16="http://schemas.microsoft.com/office/drawing/2014/main" id="{EB1724B8-CF6A-974B-B8EB-AC7B19BB4EE1}"/>
              </a:ext>
            </a:extLst>
          </p:cNvPr>
          <p:cNvSpPr>
            <a:spLocks noGrp="1"/>
          </p:cNvSpPr>
          <p:nvPr>
            <p:ph idx="1"/>
          </p:nvPr>
        </p:nvSpPr>
        <p:spPr>
          <a:xfrm>
            <a:off x="1572987" y="1816099"/>
            <a:ext cx="5007428" cy="4351338"/>
          </a:xfrm>
        </p:spPr>
        <p:txBody>
          <a:bodyPr/>
          <a:lstStyle/>
          <a:p>
            <a:r>
              <a:rPr lang="en-US" dirty="0"/>
              <a:t>The R community</a:t>
            </a:r>
          </a:p>
          <a:p>
            <a:r>
              <a:rPr lang="en-US" dirty="0"/>
              <a:t>Rmedicine organizers</a:t>
            </a:r>
          </a:p>
          <a:p>
            <a:r>
              <a:rPr lang="en-US" dirty="0"/>
              <a:t>R Ladies</a:t>
            </a:r>
          </a:p>
          <a:p>
            <a:r>
              <a:rPr lang="en-US" dirty="0"/>
              <a:t>The Bioconductor community</a:t>
            </a:r>
          </a:p>
          <a:p>
            <a:r>
              <a:rPr lang="en-US" dirty="0"/>
              <a:t>Joe Rickert</a:t>
            </a:r>
          </a:p>
          <a:p>
            <a:r>
              <a:rPr lang="en-US" dirty="0"/>
              <a:t>Emily Zabor</a:t>
            </a:r>
          </a:p>
          <a:p>
            <a:r>
              <a:rPr lang="en-US" dirty="0"/>
              <a:t>Jacki Burros</a:t>
            </a:r>
          </a:p>
          <a:p>
            <a:r>
              <a:rPr lang="en-US" dirty="0"/>
              <a:t>Roger Peng</a:t>
            </a:r>
          </a:p>
        </p:txBody>
      </p:sp>
    </p:spTree>
    <p:extLst>
      <p:ext uri="{BB962C8B-B14F-4D97-AF65-F5344CB8AC3E}">
        <p14:creationId xmlns:p14="http://schemas.microsoft.com/office/powerpoint/2010/main" val="42654867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708DA86-1450-4F46-910F-7D74028EF217}"/>
              </a:ext>
            </a:extLst>
          </p:cNvPr>
          <p:cNvSpPr>
            <a:spLocks noGrp="1"/>
          </p:cNvSpPr>
          <p:nvPr>
            <p:ph idx="1"/>
          </p:nvPr>
        </p:nvSpPr>
        <p:spPr>
          <a:xfrm>
            <a:off x="838200" y="977853"/>
            <a:ext cx="10591800" cy="5669131"/>
          </a:xfrm>
        </p:spPr>
        <p:txBody>
          <a:bodyPr>
            <a:normAutofit/>
          </a:bodyPr>
          <a:lstStyle/>
          <a:p>
            <a:pPr>
              <a:lnSpc>
                <a:spcPct val="200000"/>
              </a:lnSpc>
            </a:pPr>
            <a:r>
              <a:rPr lang="en-US" dirty="0"/>
              <a:t>Context- Why we do what we do</a:t>
            </a:r>
          </a:p>
          <a:p>
            <a:pPr>
              <a:lnSpc>
                <a:spcPct val="200000"/>
              </a:lnSpc>
            </a:pPr>
            <a:r>
              <a:rPr lang="en-US" dirty="0"/>
              <a:t>Project 1 Virus (CMV) infection after transplant</a:t>
            </a:r>
          </a:p>
          <a:p>
            <a:pPr lvl="1">
              <a:lnSpc>
                <a:spcPct val="200000"/>
              </a:lnSpc>
            </a:pPr>
            <a:r>
              <a:rPr lang="en-US" sz="1800" dirty="0"/>
              <a:t>Clinical Data Science</a:t>
            </a:r>
          </a:p>
          <a:p>
            <a:pPr>
              <a:lnSpc>
                <a:spcPct val="150000"/>
              </a:lnSpc>
            </a:pPr>
            <a:r>
              <a:rPr lang="en-US" dirty="0"/>
              <a:t>Project 2 Understanding protective immunity to CMV </a:t>
            </a:r>
          </a:p>
          <a:p>
            <a:pPr lvl="1">
              <a:lnSpc>
                <a:spcPct val="150000"/>
              </a:lnSpc>
            </a:pPr>
            <a:r>
              <a:rPr lang="en-US" sz="1800" dirty="0"/>
              <a:t>Systems biology - Single cell immune profiling (multi-omics)</a:t>
            </a:r>
          </a:p>
          <a:p>
            <a:pPr>
              <a:lnSpc>
                <a:spcPct val="200000"/>
              </a:lnSpc>
            </a:pPr>
            <a:r>
              <a:rPr lang="en-US" dirty="0"/>
              <a:t>Building our team and ecosystem</a:t>
            </a: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B0847C2B-5493-644A-A84D-E09946668C4B}"/>
                  </a:ext>
                </a:extLst>
              </p14:cNvPr>
              <p14:cNvContentPartPr/>
              <p14:nvPr/>
            </p14:nvContentPartPr>
            <p14:xfrm>
              <a:off x="3554978" y="3153523"/>
              <a:ext cx="24120" cy="7920"/>
            </p14:xfrm>
          </p:contentPart>
        </mc:Choice>
        <mc:Fallback xmlns="">
          <p:pic>
            <p:nvPicPr>
              <p:cNvPr id="4" name="Ink 3">
                <a:extLst>
                  <a:ext uri="{FF2B5EF4-FFF2-40B4-BE49-F238E27FC236}">
                    <a16:creationId xmlns:a16="http://schemas.microsoft.com/office/drawing/2014/main" id="{B0847C2B-5493-644A-A84D-E09946668C4B}"/>
                  </a:ext>
                </a:extLst>
              </p:cNvPr>
              <p:cNvPicPr/>
              <p:nvPr/>
            </p:nvPicPr>
            <p:blipFill>
              <a:blip r:embed="rId3"/>
              <a:stretch>
                <a:fillRect/>
              </a:stretch>
            </p:blipFill>
            <p:spPr>
              <a:xfrm>
                <a:off x="3547418" y="3145963"/>
                <a:ext cx="39240" cy="23040"/>
              </a:xfrm>
              <a:prstGeom prst="rect">
                <a:avLst/>
              </a:prstGeom>
            </p:spPr>
          </p:pic>
        </mc:Fallback>
      </mc:AlternateContent>
    </p:spTree>
    <p:extLst>
      <p:ext uri="{BB962C8B-B14F-4D97-AF65-F5344CB8AC3E}">
        <p14:creationId xmlns:p14="http://schemas.microsoft.com/office/powerpoint/2010/main" val="31369399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Kidney Transplantation 2019</a:t>
            </a:r>
          </a:p>
        </p:txBody>
      </p:sp>
      <p:sp>
        <p:nvSpPr>
          <p:cNvPr id="3" name="Content Placeholder 2"/>
          <p:cNvSpPr>
            <a:spLocks noGrp="1"/>
          </p:cNvSpPr>
          <p:nvPr>
            <p:ph sz="half" idx="1"/>
          </p:nvPr>
        </p:nvSpPr>
        <p:spPr>
          <a:xfrm>
            <a:off x="838201" y="2403642"/>
            <a:ext cx="4718537" cy="2900095"/>
          </a:xfrm>
        </p:spPr>
        <p:txBody>
          <a:bodyPr>
            <a:normAutofit/>
          </a:bodyPr>
          <a:lstStyle/>
          <a:p>
            <a:pPr>
              <a:spcAft>
                <a:spcPts val="600"/>
              </a:spcAft>
            </a:pPr>
            <a:r>
              <a:rPr lang="en-US" dirty="0"/>
              <a:t>~3 hour procedure</a:t>
            </a:r>
          </a:p>
          <a:p>
            <a:pPr>
              <a:spcAft>
                <a:spcPts val="600"/>
              </a:spcAft>
            </a:pPr>
            <a:r>
              <a:rPr lang="en-US" dirty="0"/>
              <a:t>4 day hospital stay</a:t>
            </a:r>
          </a:p>
          <a:p>
            <a:pPr>
              <a:spcAft>
                <a:spcPts val="600"/>
              </a:spcAft>
            </a:pPr>
            <a:r>
              <a:rPr lang="en-US" dirty="0"/>
              <a:t>1 year survival rates ~95%</a:t>
            </a:r>
          </a:p>
          <a:p>
            <a:pPr>
              <a:spcAft>
                <a:spcPts val="600"/>
              </a:spcAft>
            </a:pPr>
            <a:r>
              <a:rPr lang="en-US" dirty="0"/>
              <a:t>&gt;200,000 recipients alive with transplants</a:t>
            </a:r>
          </a:p>
          <a:p>
            <a:pPr marL="0" indent="0">
              <a:buNone/>
            </a:pPr>
            <a:endParaRPr lang="en-US" dirty="0"/>
          </a:p>
        </p:txBody>
      </p:sp>
      <p:pic>
        <p:nvPicPr>
          <p:cNvPr id="5" name="Content Placeholder 3" descr="Kidney Transplant 3c.jpg"/>
          <p:cNvPicPr>
            <a:picLocks noGrp="1" noChangeAspect="1"/>
          </p:cNvPicPr>
          <p:nvPr>
            <p:ph sz="half" idx="2"/>
          </p:nvPr>
        </p:nvPicPr>
        <p:blipFill rotWithShape="1">
          <a:blip r:embed="rId3">
            <a:extLst>
              <a:ext uri="{28A0092B-C50C-407E-A947-70E740481C1C}">
                <a14:useLocalDpi xmlns:a14="http://schemas.microsoft.com/office/drawing/2010/main" val="0"/>
              </a:ext>
            </a:extLst>
          </a:blip>
          <a:srcRect l="16354" t="16081" r="16354"/>
          <a:stretch/>
        </p:blipFill>
        <p:spPr>
          <a:xfrm>
            <a:off x="6350793" y="1514396"/>
            <a:ext cx="5003009" cy="4678589"/>
          </a:xfrm>
        </p:spPr>
      </p:pic>
    </p:spTree>
    <p:extLst>
      <p:ext uri="{BB962C8B-B14F-4D97-AF65-F5344CB8AC3E}">
        <p14:creationId xmlns:p14="http://schemas.microsoft.com/office/powerpoint/2010/main" val="9141564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63304" y="-91922"/>
            <a:ext cx="13413033" cy="7041844"/>
          </a:xfrm>
        </p:spPr>
      </p:pic>
      <p:sp>
        <p:nvSpPr>
          <p:cNvPr id="5" name="Rounded Rectangle 4"/>
          <p:cNvSpPr/>
          <p:nvPr/>
        </p:nvSpPr>
        <p:spPr>
          <a:xfrm>
            <a:off x="3357155" y="3279360"/>
            <a:ext cx="3779519" cy="3578640"/>
          </a:xfrm>
          <a:prstGeom prst="roundRect">
            <a:avLst/>
          </a:prstGeom>
          <a:solidFill>
            <a:schemeClr val="bg1">
              <a:lumMod val="85000"/>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1219140">
              <a:buClr>
                <a:srgbClr val="000000"/>
              </a:buClr>
            </a:pPr>
            <a:endParaRPr lang="en-US" sz="3200" kern="0" dirty="0">
              <a:solidFill>
                <a:srgbClr val="0AA7DA">
                  <a:lumMod val="50000"/>
                </a:srgbClr>
              </a:solidFill>
              <a:latin typeface="Calibri" panose="020F0502020204030204"/>
              <a:sym typeface="Arial"/>
            </a:endParaRPr>
          </a:p>
          <a:p>
            <a:pPr algn="ctr" defTabSz="1219140">
              <a:buClr>
                <a:srgbClr val="000000"/>
              </a:buClr>
            </a:pPr>
            <a:endParaRPr lang="en-US" sz="3200" kern="0" dirty="0">
              <a:solidFill>
                <a:srgbClr val="0AA7DA">
                  <a:lumMod val="50000"/>
                </a:srgbClr>
              </a:solidFill>
              <a:latin typeface="Calibri" panose="020F0502020204030204"/>
              <a:sym typeface="Arial"/>
            </a:endParaRPr>
          </a:p>
          <a:p>
            <a:pPr algn="ctr" defTabSz="1219140">
              <a:buClr>
                <a:srgbClr val="000000"/>
              </a:buClr>
            </a:pPr>
            <a:r>
              <a:rPr lang="en-US" sz="3200" kern="0" dirty="0">
                <a:solidFill>
                  <a:srgbClr val="0AA7DA">
                    <a:lumMod val="50000"/>
                  </a:srgbClr>
                </a:solidFill>
                <a:latin typeface="Calibri" panose="020F0502020204030204"/>
                <a:sym typeface="Arial"/>
              </a:rPr>
              <a:t>How many will last a lifetime?</a:t>
            </a:r>
          </a:p>
        </p:txBody>
      </p:sp>
    </p:spTree>
    <p:extLst>
      <p:ext uri="{BB962C8B-B14F-4D97-AF65-F5344CB8AC3E}">
        <p14:creationId xmlns:p14="http://schemas.microsoft.com/office/powerpoint/2010/main" val="1623380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p:cNvSpPr/>
          <p:nvPr/>
        </p:nvSpPr>
        <p:spPr>
          <a:xfrm>
            <a:off x="981129" y="4326059"/>
            <a:ext cx="7969945" cy="1625552"/>
          </a:xfrm>
          <a:prstGeom prst="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1219140">
              <a:buClr>
                <a:srgbClr val="000000"/>
              </a:buClr>
            </a:pPr>
            <a:endParaRPr lang="en-US" sz="1400" kern="0">
              <a:solidFill>
                <a:srgbClr val="FFFFFF"/>
              </a:solidFill>
              <a:latin typeface="Calibri" panose="020F0502020204030204"/>
              <a:sym typeface="Arial"/>
            </a:endParaRPr>
          </a:p>
        </p:txBody>
      </p:sp>
      <p:sp>
        <p:nvSpPr>
          <p:cNvPr id="28" name="Rectangle 27"/>
          <p:cNvSpPr/>
          <p:nvPr/>
        </p:nvSpPr>
        <p:spPr>
          <a:xfrm>
            <a:off x="974501" y="4653518"/>
            <a:ext cx="696739" cy="1594663"/>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1219140">
              <a:buClr>
                <a:srgbClr val="000000"/>
              </a:buClr>
            </a:pPr>
            <a:endParaRPr lang="en-US" sz="1400" kern="0">
              <a:solidFill>
                <a:srgbClr val="FFFFFF"/>
              </a:solidFill>
              <a:latin typeface="Calibri" panose="020F0502020204030204"/>
              <a:sym typeface="Arial"/>
            </a:endParaRPr>
          </a:p>
        </p:txBody>
      </p:sp>
      <p:sp>
        <p:nvSpPr>
          <p:cNvPr id="3" name="Rectangle 2"/>
          <p:cNvSpPr/>
          <p:nvPr/>
        </p:nvSpPr>
        <p:spPr>
          <a:xfrm>
            <a:off x="974502" y="1687245"/>
            <a:ext cx="7969945" cy="2966273"/>
          </a:xfrm>
          <a:prstGeom prst="rect">
            <a:avLst/>
          </a:prstGeom>
          <a:solidFill>
            <a:schemeClr val="accent1">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1219140">
              <a:buClr>
                <a:srgbClr val="000000"/>
              </a:buClr>
            </a:pPr>
            <a:endParaRPr lang="en-US" sz="1400" kern="0">
              <a:solidFill>
                <a:srgbClr val="FFFFFF"/>
              </a:solidFill>
              <a:latin typeface="Calibri" panose="020F0502020204030204"/>
              <a:sym typeface="Arial"/>
            </a:endParaRPr>
          </a:p>
        </p:txBody>
      </p:sp>
      <p:sp>
        <p:nvSpPr>
          <p:cNvPr id="2292738" name="Rectangle 1"/>
          <p:cNvSpPr>
            <a:spLocks/>
          </p:cNvSpPr>
          <p:nvPr/>
        </p:nvSpPr>
        <p:spPr bwMode="auto">
          <a:xfrm>
            <a:off x="4560673" y="6313513"/>
            <a:ext cx="895908" cy="26950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26771" tIns="26771" rIns="26771" bIns="26771">
            <a:spAutoFit/>
          </a:bodyPr>
          <a:lstStyle/>
          <a:p>
            <a:pPr defTabSz="642511">
              <a:buClr>
                <a:srgbClr val="000000"/>
              </a:buClr>
            </a:pPr>
            <a:r>
              <a:rPr lang="en-US" sz="1400" b="1" kern="0" dirty="0">
                <a:solidFill>
                  <a:srgbClr val="000000"/>
                </a:solidFill>
                <a:latin typeface="Skia"/>
                <a:ea typeface="Helvetica Neue Bold Condensed"/>
                <a:cs typeface="Skia"/>
                <a:sym typeface="Helvetica Neue Bold Condensed"/>
              </a:rPr>
              <a:t>Time</a:t>
            </a:r>
          </a:p>
        </p:txBody>
      </p:sp>
      <p:sp>
        <p:nvSpPr>
          <p:cNvPr id="2292739" name="Line 2"/>
          <p:cNvSpPr>
            <a:spLocks noChangeShapeType="1"/>
          </p:cNvSpPr>
          <p:nvPr/>
        </p:nvSpPr>
        <p:spPr bwMode="auto">
          <a:xfrm flipV="1">
            <a:off x="979539" y="6320227"/>
            <a:ext cx="7971547" cy="0"/>
          </a:xfrm>
          <a:prstGeom prst="line">
            <a:avLst/>
          </a:prstGeom>
          <a:noFill/>
          <a:ln w="57150">
            <a:solidFill>
              <a:schemeClr val="tx1"/>
            </a:solidFill>
            <a:round/>
            <a:headEnd/>
            <a:tailEnd type="triangle" w="lg" len="lg"/>
          </a:ln>
          <a:extLst>
            <a:ext uri="{909E8E84-426E-40dd-AFC4-6F175D3DCCD1}">
              <a14:hiddenFill xmlns="" xmlns:a14="http://schemas.microsoft.com/office/drawing/2010/main">
                <a:noFill/>
              </a14:hiddenFill>
            </a:ext>
          </a:extLst>
        </p:spPr>
        <p:txBody>
          <a:bodyPr lIns="0" tIns="0" rIns="0" bIns="0"/>
          <a:lstStyle/>
          <a:p>
            <a:pPr defTabSz="913790">
              <a:buClr>
                <a:srgbClr val="000000"/>
              </a:buClr>
            </a:pPr>
            <a:endParaRPr lang="en-US" sz="1400" b="1" kern="0">
              <a:solidFill>
                <a:srgbClr val="000000"/>
              </a:solidFill>
              <a:latin typeface="Arial"/>
              <a:cs typeface="Arial"/>
              <a:sym typeface="Arial"/>
            </a:endParaRPr>
          </a:p>
        </p:txBody>
      </p:sp>
      <p:sp>
        <p:nvSpPr>
          <p:cNvPr id="2292740" name="Rectangle 3"/>
          <p:cNvSpPr>
            <a:spLocks/>
          </p:cNvSpPr>
          <p:nvPr/>
        </p:nvSpPr>
        <p:spPr bwMode="auto">
          <a:xfrm>
            <a:off x="1777674" y="2855918"/>
            <a:ext cx="1697143" cy="36184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26771" tIns="26771" rIns="26771" bIns="26771">
            <a:spAutoFit/>
          </a:bodyPr>
          <a:lstStyle/>
          <a:p>
            <a:pPr defTabSz="642511">
              <a:buClr>
                <a:srgbClr val="000000"/>
              </a:buClr>
            </a:pPr>
            <a:r>
              <a:rPr lang="en-US" sz="2000" kern="0" dirty="0">
                <a:solidFill>
                  <a:srgbClr val="000000"/>
                </a:solidFill>
                <a:latin typeface="Calibri"/>
                <a:ea typeface="Helvetica Neue Bold Condensed"/>
                <a:cs typeface="Skia"/>
                <a:sym typeface="Helvetica Neue Bold Condensed"/>
              </a:rPr>
              <a:t>Mycophenolate</a:t>
            </a:r>
          </a:p>
        </p:txBody>
      </p:sp>
      <p:sp>
        <p:nvSpPr>
          <p:cNvPr id="2292741" name="Rectangle 4"/>
          <p:cNvSpPr>
            <a:spLocks/>
          </p:cNvSpPr>
          <p:nvPr/>
        </p:nvSpPr>
        <p:spPr bwMode="auto">
          <a:xfrm>
            <a:off x="1777675" y="3813182"/>
            <a:ext cx="1576918" cy="36184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26771" tIns="26771" rIns="26771" bIns="26771">
            <a:spAutoFit/>
          </a:bodyPr>
          <a:lstStyle/>
          <a:p>
            <a:pPr defTabSz="642511">
              <a:buClr>
                <a:srgbClr val="000000"/>
              </a:buClr>
            </a:pPr>
            <a:r>
              <a:rPr lang="en-US" sz="2000" kern="0" dirty="0">
                <a:solidFill>
                  <a:srgbClr val="000000"/>
                </a:solidFill>
                <a:latin typeface="Calibri"/>
                <a:ea typeface="Helvetica Neue Bold Condensed"/>
                <a:cs typeface="Skia"/>
                <a:sym typeface="Helvetica Neue Bold Condensed"/>
              </a:rPr>
              <a:t>Prednisone (5)</a:t>
            </a:r>
          </a:p>
        </p:txBody>
      </p:sp>
      <p:sp>
        <p:nvSpPr>
          <p:cNvPr id="2292742" name="Rectangle 5"/>
          <p:cNvSpPr>
            <a:spLocks/>
          </p:cNvSpPr>
          <p:nvPr/>
        </p:nvSpPr>
        <p:spPr bwMode="auto">
          <a:xfrm>
            <a:off x="1777673" y="1802861"/>
            <a:ext cx="2874963" cy="36184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26771" tIns="26771" rIns="26771" bIns="26771">
            <a:spAutoFit/>
          </a:bodyPr>
          <a:lstStyle/>
          <a:p>
            <a:pPr defTabSz="642511">
              <a:buClr>
                <a:srgbClr val="000000"/>
              </a:buClr>
            </a:pPr>
            <a:r>
              <a:rPr lang="en-US" sz="2000" kern="0" dirty="0">
                <a:solidFill>
                  <a:srgbClr val="000000"/>
                </a:solidFill>
                <a:latin typeface="Calibri"/>
                <a:ea typeface="Helvetica Neue Bold Condensed"/>
                <a:cs typeface="Skia"/>
                <a:sym typeface="Helvetica Neue Bold Condensed"/>
              </a:rPr>
              <a:t>Tacrolimus</a:t>
            </a:r>
          </a:p>
        </p:txBody>
      </p:sp>
      <p:sp>
        <p:nvSpPr>
          <p:cNvPr id="2292743" name="Rectangle 7"/>
          <p:cNvSpPr>
            <a:spLocks noGrp="1" noChangeArrowheads="1"/>
          </p:cNvSpPr>
          <p:nvPr>
            <p:ph type="title"/>
          </p:nvPr>
        </p:nvSpPr>
        <p:spPr>
          <a:xfrm>
            <a:off x="1638830" y="247675"/>
            <a:ext cx="8722940" cy="1143000"/>
          </a:xfrm>
        </p:spPr>
        <p:txBody>
          <a:bodyPr>
            <a:noAutofit/>
          </a:bodyPr>
          <a:lstStyle/>
          <a:p>
            <a:r>
              <a:rPr lang="en-US" sz="3600" dirty="0"/>
              <a:t>Transplant success depends on </a:t>
            </a:r>
            <a:r>
              <a:rPr lang="en-US" sz="3600" i="1" dirty="0"/>
              <a:t>life-long </a:t>
            </a:r>
            <a:r>
              <a:rPr lang="en-US" sz="3600" dirty="0"/>
              <a:t>multi-drug immunosuppressive regimens</a:t>
            </a:r>
          </a:p>
        </p:txBody>
      </p:sp>
      <p:sp>
        <p:nvSpPr>
          <p:cNvPr id="2292744" name="Rectangle 7"/>
          <p:cNvSpPr>
            <a:spLocks/>
          </p:cNvSpPr>
          <p:nvPr/>
        </p:nvSpPr>
        <p:spPr bwMode="auto">
          <a:xfrm>
            <a:off x="3751991" y="2776555"/>
            <a:ext cx="4759325" cy="455613"/>
          </a:xfrm>
          <a:prstGeom prst="rect">
            <a:avLst/>
          </a:prstGeom>
          <a:solidFill>
            <a:schemeClr val="accent4"/>
          </a:solidFill>
          <a:ln>
            <a:noFill/>
          </a:ln>
          <a:extLst>
            <a:ext uri="{91240B29-F687-4f45-9708-019B960494DF}">
              <a14:hiddenLine xmlns="" xmlns:a14="http://schemas.microsoft.com/office/drawing/2010/main" w="12700">
                <a:solidFill>
                  <a:srgbClr val="000000"/>
                </a:solidFill>
                <a:miter lim="800000"/>
                <a:headEnd/>
                <a:tailEnd/>
              </a14:hiddenLine>
            </a:ext>
          </a:extLst>
        </p:spPr>
        <p:txBody>
          <a:bodyPr lIns="0" tIns="0" rIns="0" bIns="0"/>
          <a:lstStyle/>
          <a:p>
            <a:pPr defTabSz="642511">
              <a:buClr>
                <a:srgbClr val="000000"/>
              </a:buClr>
            </a:pPr>
            <a:endParaRPr lang="en-US" sz="1400" kern="0">
              <a:solidFill>
                <a:srgbClr val="000000"/>
              </a:solidFill>
              <a:latin typeface="Helvetica Neue Bold Condensed"/>
              <a:ea typeface="ヒラギノ角ゴ ProN W6"/>
              <a:cs typeface="ヒラギノ角ゴ ProN W6"/>
              <a:sym typeface="Helvetica Neue Bold Condensed"/>
            </a:endParaRPr>
          </a:p>
        </p:txBody>
      </p:sp>
      <p:sp>
        <p:nvSpPr>
          <p:cNvPr id="2292745" name="Rectangle 8"/>
          <p:cNvSpPr>
            <a:spLocks/>
          </p:cNvSpPr>
          <p:nvPr/>
        </p:nvSpPr>
        <p:spPr bwMode="gray">
          <a:xfrm>
            <a:off x="3752003" y="3749681"/>
            <a:ext cx="89932" cy="455612"/>
          </a:xfrm>
          <a:prstGeom prst="rect">
            <a:avLst/>
          </a:prstGeom>
          <a:solidFill>
            <a:schemeClr val="bg1">
              <a:lumMod val="50000"/>
            </a:schemeClr>
          </a:solidFill>
          <a:ln>
            <a:noFill/>
          </a:ln>
          <a:extLst>
            <a:ext uri="{91240B29-F687-4f45-9708-019B960494DF}">
              <a14:hiddenLine xmlns="" xmlns:a14="http://schemas.microsoft.com/office/drawing/2010/main" w="12700">
                <a:solidFill>
                  <a:srgbClr val="000000"/>
                </a:solidFill>
                <a:miter lim="800000"/>
                <a:headEnd/>
                <a:tailEnd/>
              </a14:hiddenLine>
            </a:ext>
          </a:extLst>
        </p:spPr>
        <p:txBody>
          <a:bodyPr lIns="0" tIns="0" rIns="0" bIns="0"/>
          <a:lstStyle/>
          <a:p>
            <a:pPr defTabSz="642511">
              <a:buClr>
                <a:srgbClr val="000000"/>
              </a:buClr>
            </a:pPr>
            <a:endParaRPr lang="en-US" sz="1400" kern="0">
              <a:solidFill>
                <a:srgbClr val="000000"/>
              </a:solidFill>
              <a:latin typeface="Helvetica Neue Bold Condensed"/>
              <a:ea typeface="ヒラギノ角ゴ ProN W6"/>
              <a:cs typeface="ヒラギノ角ゴ ProN W6"/>
              <a:sym typeface="Helvetica Neue Bold Condensed"/>
            </a:endParaRPr>
          </a:p>
        </p:txBody>
      </p:sp>
      <p:sp>
        <p:nvSpPr>
          <p:cNvPr id="2292747" name="Rectangle 10"/>
          <p:cNvSpPr>
            <a:spLocks/>
          </p:cNvSpPr>
          <p:nvPr/>
        </p:nvSpPr>
        <p:spPr bwMode="gray">
          <a:xfrm flipH="1">
            <a:off x="3841933" y="4092033"/>
            <a:ext cx="4704307" cy="113259"/>
          </a:xfrm>
          <a:prstGeom prst="rect">
            <a:avLst/>
          </a:prstGeom>
          <a:solidFill>
            <a:schemeClr val="bg1">
              <a:lumMod val="50000"/>
            </a:schemeClr>
          </a:solidFill>
          <a:ln>
            <a:noFill/>
          </a:ln>
          <a:extLst>
            <a:ext uri="{91240B29-F687-4f45-9708-019B960494DF}">
              <a14:hiddenLine xmlns="" xmlns:a14="http://schemas.microsoft.com/office/drawing/2010/main" w="12700">
                <a:solidFill>
                  <a:srgbClr val="000000"/>
                </a:solidFill>
                <a:miter lim="800000"/>
                <a:headEnd/>
                <a:tailEnd/>
              </a14:hiddenLine>
            </a:ext>
          </a:extLst>
        </p:spPr>
        <p:txBody>
          <a:bodyPr lIns="0" tIns="0" rIns="0" bIns="0"/>
          <a:lstStyle/>
          <a:p>
            <a:pPr defTabSz="642511">
              <a:buClr>
                <a:srgbClr val="000000"/>
              </a:buClr>
            </a:pPr>
            <a:endParaRPr lang="en-US" sz="1400" kern="0">
              <a:solidFill>
                <a:srgbClr val="000000"/>
              </a:solidFill>
              <a:latin typeface="Helvetica Neue Bold Condensed"/>
              <a:ea typeface="ヒラギノ角ゴ ProN W6"/>
              <a:cs typeface="ヒラギノ角ゴ ProN W6"/>
              <a:sym typeface="Helvetica Neue Bold Condensed"/>
            </a:endParaRPr>
          </a:p>
        </p:txBody>
      </p:sp>
      <p:sp>
        <p:nvSpPr>
          <p:cNvPr id="17" name="Rectangle 14"/>
          <p:cNvSpPr>
            <a:spLocks/>
          </p:cNvSpPr>
          <p:nvPr/>
        </p:nvSpPr>
        <p:spPr bwMode="auto">
          <a:xfrm>
            <a:off x="1777675" y="4944896"/>
            <a:ext cx="2492375" cy="66961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26771" tIns="26771" rIns="26771" bIns="26771">
            <a:spAutoFit/>
          </a:bodyPr>
          <a:lstStyle/>
          <a:p>
            <a:pPr defTabSz="642511">
              <a:buClr>
                <a:srgbClr val="000000"/>
              </a:buClr>
            </a:pPr>
            <a:r>
              <a:rPr lang="en-US" sz="2000" kern="0" dirty="0">
                <a:solidFill>
                  <a:srgbClr val="000000"/>
                </a:solidFill>
                <a:latin typeface="Calibri"/>
                <a:ea typeface="Helvetica Neue Bold Condensed"/>
                <a:cs typeface="Skia"/>
                <a:sym typeface="Helvetica Neue Bold Condensed"/>
              </a:rPr>
              <a:t>Induction </a:t>
            </a:r>
            <a:br>
              <a:rPr lang="en-US" sz="2000" kern="0" dirty="0">
                <a:solidFill>
                  <a:srgbClr val="000000"/>
                </a:solidFill>
                <a:latin typeface="Calibri"/>
                <a:ea typeface="Helvetica Neue Bold Condensed"/>
                <a:cs typeface="Skia"/>
                <a:sym typeface="Helvetica Neue Bold Condensed"/>
              </a:rPr>
            </a:br>
            <a:endParaRPr lang="en-US" sz="2000" kern="0" dirty="0">
              <a:solidFill>
                <a:srgbClr val="000000"/>
              </a:solidFill>
              <a:latin typeface="Calibri"/>
              <a:ea typeface="Helvetica Neue Bold Condensed"/>
              <a:cs typeface="Skia"/>
              <a:sym typeface="Helvetica Neue Bold Condensed"/>
            </a:endParaRPr>
          </a:p>
        </p:txBody>
      </p:sp>
      <p:sp>
        <p:nvSpPr>
          <p:cNvPr id="2" name="Isosceles Triangle 1"/>
          <p:cNvSpPr/>
          <p:nvPr/>
        </p:nvSpPr>
        <p:spPr>
          <a:xfrm>
            <a:off x="3752003" y="4780091"/>
            <a:ext cx="586980" cy="407192"/>
          </a:xfrm>
          <a:prstGeom prst="triangle">
            <a:avLst>
              <a:gd name="adj" fmla="val 173"/>
            </a:avLst>
          </a:prstGeom>
          <a:solidFill>
            <a:schemeClr val="accent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219140">
              <a:buClr>
                <a:srgbClr val="000000"/>
              </a:buClr>
            </a:pPr>
            <a:endParaRPr lang="en-US" sz="1400" kern="0">
              <a:solidFill>
                <a:srgbClr val="FFFFFF"/>
              </a:solidFill>
              <a:latin typeface="Calibri" panose="020F0502020204030204"/>
              <a:sym typeface="Arial"/>
            </a:endParaRPr>
          </a:p>
        </p:txBody>
      </p:sp>
      <p:sp>
        <p:nvSpPr>
          <p:cNvPr id="20" name="Rectangle 1"/>
          <p:cNvSpPr>
            <a:spLocks/>
          </p:cNvSpPr>
          <p:nvPr/>
        </p:nvSpPr>
        <p:spPr bwMode="auto">
          <a:xfrm rot="16200000">
            <a:off x="-687786" y="3792281"/>
            <a:ext cx="2752319" cy="36184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26771" tIns="26771" rIns="26771" bIns="26771">
            <a:spAutoFit/>
          </a:bodyPr>
          <a:lstStyle/>
          <a:p>
            <a:pPr defTabSz="642511">
              <a:buClr>
                <a:srgbClr val="000000"/>
              </a:buClr>
            </a:pPr>
            <a:r>
              <a:rPr lang="en-US" sz="2000" b="1" kern="0" dirty="0">
                <a:solidFill>
                  <a:srgbClr val="000000"/>
                </a:solidFill>
                <a:latin typeface="Skia"/>
                <a:ea typeface="Helvetica Neue Bold Condensed"/>
                <a:cs typeface="Skia"/>
                <a:sym typeface="Helvetica Neue Bold Condensed"/>
              </a:rPr>
              <a:t>Intensity  of Exposure</a:t>
            </a:r>
          </a:p>
        </p:txBody>
      </p:sp>
      <p:sp>
        <p:nvSpPr>
          <p:cNvPr id="4" name="Rectangle 3"/>
          <p:cNvSpPr/>
          <p:nvPr/>
        </p:nvSpPr>
        <p:spPr>
          <a:xfrm>
            <a:off x="981125" y="1687245"/>
            <a:ext cx="696739" cy="2966273"/>
          </a:xfrm>
          <a:prstGeom prst="rect">
            <a:avLst/>
          </a:prstGeom>
          <a:solidFill>
            <a:schemeClr val="accent1">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1219140">
              <a:buClr>
                <a:srgbClr val="000000"/>
              </a:buClr>
            </a:pPr>
            <a:endParaRPr lang="en-US" sz="1400" kern="0">
              <a:solidFill>
                <a:srgbClr val="FFFFFF"/>
              </a:solidFill>
              <a:latin typeface="Calibri" panose="020F0502020204030204"/>
              <a:sym typeface="Arial"/>
            </a:endParaRPr>
          </a:p>
        </p:txBody>
      </p:sp>
      <p:sp>
        <p:nvSpPr>
          <p:cNvPr id="18" name="Rectangle 1"/>
          <p:cNvSpPr>
            <a:spLocks/>
          </p:cNvSpPr>
          <p:nvPr/>
        </p:nvSpPr>
        <p:spPr bwMode="auto">
          <a:xfrm rot="16200000">
            <a:off x="469510" y="2732398"/>
            <a:ext cx="1630791" cy="26950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26771" tIns="26771" rIns="26771" bIns="26771">
            <a:spAutoFit/>
          </a:bodyPr>
          <a:lstStyle/>
          <a:p>
            <a:pPr defTabSz="642511">
              <a:buClr>
                <a:srgbClr val="000000"/>
              </a:buClr>
            </a:pPr>
            <a:r>
              <a:rPr lang="en-US" sz="1400" b="1" kern="0" dirty="0">
                <a:solidFill>
                  <a:srgbClr val="000000"/>
                </a:solidFill>
                <a:latin typeface="Skia"/>
                <a:ea typeface="Helvetica Neue Bold Condensed"/>
                <a:cs typeface="Skia"/>
                <a:sym typeface="Helvetica Neue Bold Condensed"/>
              </a:rPr>
              <a:t>Maintenance</a:t>
            </a:r>
          </a:p>
        </p:txBody>
      </p:sp>
      <p:sp>
        <p:nvSpPr>
          <p:cNvPr id="21" name="Rectangle 1"/>
          <p:cNvSpPr>
            <a:spLocks/>
          </p:cNvSpPr>
          <p:nvPr/>
        </p:nvSpPr>
        <p:spPr bwMode="auto">
          <a:xfrm rot="16200000">
            <a:off x="487158" y="5180427"/>
            <a:ext cx="1630791" cy="26950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26771" tIns="26771" rIns="26771" bIns="26771">
            <a:spAutoFit/>
          </a:bodyPr>
          <a:lstStyle/>
          <a:p>
            <a:pPr defTabSz="642511">
              <a:buClr>
                <a:srgbClr val="000000"/>
              </a:buClr>
            </a:pPr>
            <a:r>
              <a:rPr lang="en-US" sz="1400" b="1" kern="0" dirty="0">
                <a:solidFill>
                  <a:srgbClr val="000000"/>
                </a:solidFill>
                <a:latin typeface="Skia"/>
                <a:ea typeface="Helvetica Neue Bold Condensed"/>
                <a:cs typeface="Skia"/>
                <a:sym typeface="Helvetica Neue Bold Condensed"/>
              </a:rPr>
              <a:t>“Induction”</a:t>
            </a:r>
          </a:p>
        </p:txBody>
      </p:sp>
      <p:sp>
        <p:nvSpPr>
          <p:cNvPr id="23" name="Rectangle 7"/>
          <p:cNvSpPr>
            <a:spLocks/>
          </p:cNvSpPr>
          <p:nvPr/>
        </p:nvSpPr>
        <p:spPr bwMode="auto">
          <a:xfrm>
            <a:off x="3751989" y="1863709"/>
            <a:ext cx="2012643" cy="434705"/>
          </a:xfrm>
          <a:prstGeom prst="rect">
            <a:avLst/>
          </a:prstGeom>
          <a:solidFill>
            <a:schemeClr val="accent5">
              <a:lumMod val="40000"/>
              <a:lumOff val="60000"/>
            </a:schemeClr>
          </a:solidFill>
          <a:ln>
            <a:noFill/>
          </a:ln>
          <a:extLst>
            <a:ext uri="{91240B29-F687-4f45-9708-019B960494DF}">
              <a14:hiddenLine xmlns="" xmlns:a14="http://schemas.microsoft.com/office/drawing/2010/main" w="12700">
                <a:solidFill>
                  <a:srgbClr val="000000"/>
                </a:solidFill>
                <a:miter lim="800000"/>
                <a:headEnd/>
                <a:tailEnd/>
              </a14:hiddenLine>
            </a:ext>
          </a:extLst>
        </p:spPr>
        <p:txBody>
          <a:bodyPr lIns="0" tIns="0" rIns="0" bIns="0" anchor="ctr"/>
          <a:lstStyle/>
          <a:p>
            <a:pPr algn="ctr" defTabSz="642511">
              <a:buClr>
                <a:srgbClr val="000000"/>
              </a:buClr>
            </a:pPr>
            <a:r>
              <a:rPr lang="en-US" sz="1400" kern="0" dirty="0">
                <a:solidFill>
                  <a:srgbClr val="000000"/>
                </a:solidFill>
                <a:latin typeface="Helvetica Neue Bold Condensed"/>
                <a:ea typeface="ヒラギノ角ゴ ProN W6"/>
                <a:cs typeface="ヒラギノ角ゴ ProN W6"/>
                <a:sym typeface="Helvetica Neue Bold Condensed"/>
              </a:rPr>
              <a:t>8-12</a:t>
            </a:r>
          </a:p>
        </p:txBody>
      </p:sp>
      <p:sp>
        <p:nvSpPr>
          <p:cNvPr id="24" name="Rectangle 7"/>
          <p:cNvSpPr>
            <a:spLocks/>
          </p:cNvSpPr>
          <p:nvPr/>
        </p:nvSpPr>
        <p:spPr bwMode="auto">
          <a:xfrm>
            <a:off x="5764634" y="2066224"/>
            <a:ext cx="2705191" cy="250731"/>
          </a:xfrm>
          <a:prstGeom prst="rect">
            <a:avLst/>
          </a:prstGeom>
          <a:solidFill>
            <a:schemeClr val="accent5">
              <a:lumMod val="40000"/>
              <a:lumOff val="60000"/>
            </a:schemeClr>
          </a:solidFill>
          <a:ln>
            <a:noFill/>
          </a:ln>
          <a:extLst>
            <a:ext uri="{91240B29-F687-4f45-9708-019B960494DF}">
              <a14:hiddenLine xmlns="" xmlns:a14="http://schemas.microsoft.com/office/drawing/2010/main" w="12700">
                <a:solidFill>
                  <a:srgbClr val="000000"/>
                </a:solidFill>
                <a:miter lim="800000"/>
                <a:headEnd/>
                <a:tailEnd/>
              </a14:hiddenLine>
            </a:ext>
          </a:extLst>
        </p:spPr>
        <p:txBody>
          <a:bodyPr lIns="0" tIns="0" rIns="0" bIns="0" anchor="ctr" anchorCtr="0"/>
          <a:lstStyle/>
          <a:p>
            <a:pPr algn="ctr" defTabSz="642511">
              <a:buClr>
                <a:srgbClr val="000000"/>
              </a:buClr>
            </a:pPr>
            <a:r>
              <a:rPr lang="en-US" sz="1400" kern="0" dirty="0">
                <a:solidFill>
                  <a:srgbClr val="000000"/>
                </a:solidFill>
                <a:latin typeface="Helvetica Neue Bold Condensed"/>
                <a:ea typeface="ヒラギノ角ゴ ProN W6"/>
                <a:cs typeface="ヒラギノ角ゴ ProN W6"/>
                <a:sym typeface="Helvetica Neue Bold Condensed"/>
              </a:rPr>
              <a:t>5-8</a:t>
            </a:r>
          </a:p>
        </p:txBody>
      </p:sp>
      <p:pic>
        <p:nvPicPr>
          <p:cNvPr id="25" name="Picture 22">
            <a:extLst>
              <a:ext uri="{FF2B5EF4-FFF2-40B4-BE49-F238E27FC236}">
                <a16:creationId xmlns:a16="http://schemas.microsoft.com/office/drawing/2014/main" id="{B644D594-3409-024D-82A6-E64BDA1AAF7A}"/>
              </a:ext>
            </a:extLst>
          </p:cNvPr>
          <p:cNvPicPr>
            <a:picLocks noChangeAspect="1" noChangeArrowheads="1"/>
          </p:cNvPicPr>
          <p:nvPr/>
        </p:nvPicPr>
        <p:blipFill>
          <a:blip r:embed="rId3"/>
          <a:srcRect/>
          <a:stretch>
            <a:fillRect/>
          </a:stretch>
        </p:blipFill>
        <p:spPr bwMode="auto">
          <a:xfrm>
            <a:off x="9365112" y="2933686"/>
            <a:ext cx="2241063" cy="1846405"/>
          </a:xfrm>
          <a:prstGeom prst="rect">
            <a:avLst/>
          </a:prstGeom>
          <a:noFill/>
          <a:ln w="12700">
            <a:noFill/>
            <a:miter lim="800000"/>
            <a:headEnd/>
            <a:tailEnd/>
          </a:ln>
        </p:spPr>
      </p:pic>
    </p:spTree>
    <p:extLst>
      <p:ext uri="{BB962C8B-B14F-4D97-AF65-F5344CB8AC3E}">
        <p14:creationId xmlns:p14="http://schemas.microsoft.com/office/powerpoint/2010/main" val="1675314872"/>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ounded Rectangle 27"/>
          <p:cNvSpPr/>
          <p:nvPr/>
        </p:nvSpPr>
        <p:spPr>
          <a:xfrm>
            <a:off x="8459947" y="-253317"/>
            <a:ext cx="3728659" cy="2038408"/>
          </a:xfrm>
          <a:prstGeom prst="roundRect">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3200" kern="0" dirty="0">
              <a:solidFill>
                <a:srgbClr val="0AA7DA">
                  <a:lumMod val="50000"/>
                </a:srgbClr>
              </a:solidFill>
              <a:latin typeface="Calibri" panose="020F0502020204030204"/>
              <a:sym typeface="Arial"/>
            </a:endParaRPr>
          </a:p>
        </p:txBody>
      </p:sp>
      <p:cxnSp>
        <p:nvCxnSpPr>
          <p:cNvPr id="7" name="Straight Connector 6"/>
          <p:cNvCxnSpPr/>
          <p:nvPr/>
        </p:nvCxnSpPr>
        <p:spPr>
          <a:xfrm>
            <a:off x="1692419" y="3205317"/>
            <a:ext cx="6845565" cy="38137"/>
          </a:xfrm>
          <a:prstGeom prst="line">
            <a:avLst/>
          </a:prstGeom>
          <a:ln w="127000">
            <a:tailEnd type="triangle"/>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rot="2700000" flipV="1">
            <a:off x="807124" y="2132726"/>
            <a:ext cx="2143432" cy="1"/>
          </a:xfrm>
          <a:prstGeom prst="line">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rot="2700000" flipV="1">
            <a:off x="3035984" y="2145058"/>
            <a:ext cx="2143432" cy="1"/>
          </a:xfrm>
          <a:prstGeom prst="line">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rot="2700000" flipV="1">
            <a:off x="5159372" y="2132725"/>
            <a:ext cx="2143432" cy="1"/>
          </a:xfrm>
          <a:prstGeom prst="line">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42180" y="736288"/>
            <a:ext cx="1673856" cy="379656"/>
          </a:xfrm>
          <a:prstGeom prst="rect">
            <a:avLst/>
          </a:prstGeom>
          <a:noFill/>
        </p:spPr>
        <p:txBody>
          <a:bodyPr wrap="none" rtlCol="0">
            <a:spAutoFit/>
          </a:bodyPr>
          <a:lstStyle/>
          <a:p>
            <a:pPr defTabSz="1219170">
              <a:buClr>
                <a:srgbClr val="000000"/>
              </a:buClr>
            </a:pPr>
            <a:r>
              <a:rPr lang="en-US" sz="1867" kern="0">
                <a:solidFill>
                  <a:srgbClr val="000000"/>
                </a:solidFill>
                <a:latin typeface="Arial"/>
                <a:cs typeface="Arial"/>
                <a:sym typeface="Arial"/>
              </a:rPr>
              <a:t>Better </a:t>
            </a:r>
            <a:r>
              <a:rPr lang="en-US" sz="1867" kern="0" dirty="0">
                <a:solidFill>
                  <a:srgbClr val="000000"/>
                </a:solidFill>
                <a:latin typeface="Arial"/>
                <a:cs typeface="Arial"/>
                <a:sym typeface="Arial"/>
              </a:rPr>
              <a:t>Organs</a:t>
            </a:r>
          </a:p>
        </p:txBody>
      </p:sp>
      <p:sp>
        <p:nvSpPr>
          <p:cNvPr id="17" name="TextBox 16"/>
          <p:cNvSpPr txBox="1"/>
          <p:nvPr/>
        </p:nvSpPr>
        <p:spPr>
          <a:xfrm>
            <a:off x="3241853" y="5506537"/>
            <a:ext cx="2950184" cy="666977"/>
          </a:xfrm>
          <a:prstGeom prst="rect">
            <a:avLst/>
          </a:prstGeom>
          <a:noFill/>
        </p:spPr>
        <p:txBody>
          <a:bodyPr wrap="square" rtlCol="0">
            <a:spAutoFit/>
          </a:bodyPr>
          <a:lstStyle/>
          <a:p>
            <a:pPr defTabSz="1219170">
              <a:buClr>
                <a:srgbClr val="000000"/>
              </a:buClr>
            </a:pPr>
            <a:r>
              <a:rPr lang="en-US" sz="1867" kern="0" dirty="0">
                <a:solidFill>
                  <a:srgbClr val="000000"/>
                </a:solidFill>
                <a:latin typeface="Arial"/>
                <a:cs typeface="Arial"/>
                <a:sym typeface="Arial"/>
              </a:rPr>
              <a:t>Prevent &amp; </a:t>
            </a:r>
          </a:p>
          <a:p>
            <a:pPr defTabSz="1219170">
              <a:buClr>
                <a:srgbClr val="000000"/>
              </a:buClr>
            </a:pPr>
            <a:r>
              <a:rPr lang="en-US" sz="1867" kern="0" dirty="0">
                <a:solidFill>
                  <a:srgbClr val="000000"/>
                </a:solidFill>
                <a:latin typeface="Arial"/>
                <a:cs typeface="Arial"/>
                <a:sym typeface="Arial"/>
              </a:rPr>
              <a:t>Treat Infection</a:t>
            </a:r>
          </a:p>
        </p:txBody>
      </p:sp>
      <p:cxnSp>
        <p:nvCxnSpPr>
          <p:cNvPr id="18" name="Straight Connector 17"/>
          <p:cNvCxnSpPr/>
          <p:nvPr/>
        </p:nvCxnSpPr>
        <p:spPr>
          <a:xfrm rot="18900000">
            <a:off x="807124" y="4207994"/>
            <a:ext cx="2143432" cy="1"/>
          </a:xfrm>
          <a:prstGeom prst="line">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rot="18900000">
            <a:off x="3236845" y="4303710"/>
            <a:ext cx="2143432" cy="1"/>
          </a:xfrm>
          <a:prstGeom prst="line">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rot="18900000">
            <a:off x="5771493" y="4360616"/>
            <a:ext cx="2143432" cy="1"/>
          </a:xfrm>
          <a:prstGeom prst="line">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1999626" y="736288"/>
            <a:ext cx="2164375" cy="379656"/>
          </a:xfrm>
          <a:prstGeom prst="rect">
            <a:avLst/>
          </a:prstGeom>
          <a:noFill/>
        </p:spPr>
        <p:txBody>
          <a:bodyPr wrap="none" rtlCol="0">
            <a:spAutoFit/>
          </a:bodyPr>
          <a:lstStyle/>
          <a:p>
            <a:pPr defTabSz="1219170">
              <a:buClr>
                <a:srgbClr val="000000"/>
              </a:buClr>
            </a:pPr>
            <a:r>
              <a:rPr lang="en-US" sz="1867" kern="0" dirty="0">
                <a:solidFill>
                  <a:srgbClr val="000000"/>
                </a:solidFill>
                <a:latin typeface="Arial"/>
                <a:cs typeface="Arial"/>
                <a:sym typeface="Arial"/>
              </a:rPr>
              <a:t>Healthy Life Styles</a:t>
            </a:r>
          </a:p>
        </p:txBody>
      </p:sp>
      <p:sp>
        <p:nvSpPr>
          <p:cNvPr id="22" name="TextBox 21"/>
          <p:cNvSpPr txBox="1"/>
          <p:nvPr/>
        </p:nvSpPr>
        <p:spPr>
          <a:xfrm>
            <a:off x="4676621" y="730065"/>
            <a:ext cx="2366353" cy="379656"/>
          </a:xfrm>
          <a:prstGeom prst="rect">
            <a:avLst/>
          </a:prstGeom>
          <a:noFill/>
        </p:spPr>
        <p:txBody>
          <a:bodyPr wrap="none" rtlCol="0">
            <a:spAutoFit/>
          </a:bodyPr>
          <a:lstStyle/>
          <a:p>
            <a:pPr defTabSz="1219170">
              <a:buClr>
                <a:srgbClr val="000000"/>
              </a:buClr>
            </a:pPr>
            <a:r>
              <a:rPr lang="en-US" sz="1867" kern="0" dirty="0">
                <a:solidFill>
                  <a:srgbClr val="000000"/>
                </a:solidFill>
                <a:latin typeface="Arial"/>
                <a:cs typeface="Arial"/>
                <a:sym typeface="Arial"/>
              </a:rPr>
              <a:t>Regimen Adherence</a:t>
            </a:r>
          </a:p>
        </p:txBody>
      </p:sp>
      <p:sp>
        <p:nvSpPr>
          <p:cNvPr id="23" name="TextBox 22"/>
          <p:cNvSpPr txBox="1"/>
          <p:nvPr/>
        </p:nvSpPr>
        <p:spPr>
          <a:xfrm>
            <a:off x="131034" y="5506536"/>
            <a:ext cx="3110820" cy="666977"/>
          </a:xfrm>
          <a:prstGeom prst="rect">
            <a:avLst/>
          </a:prstGeom>
          <a:noFill/>
        </p:spPr>
        <p:txBody>
          <a:bodyPr wrap="square" rtlCol="0">
            <a:spAutoFit/>
          </a:bodyPr>
          <a:lstStyle/>
          <a:p>
            <a:pPr defTabSz="1219170">
              <a:buClr>
                <a:srgbClr val="000000"/>
              </a:buClr>
            </a:pPr>
            <a:r>
              <a:rPr lang="en-US" sz="1867" kern="0">
                <a:solidFill>
                  <a:srgbClr val="000000"/>
                </a:solidFill>
                <a:latin typeface="Arial"/>
                <a:cs typeface="Arial"/>
                <a:sym typeface="Arial"/>
              </a:rPr>
              <a:t>Safer More Efficacious </a:t>
            </a:r>
            <a:r>
              <a:rPr lang="en-US" sz="1867" kern="0" dirty="0">
                <a:solidFill>
                  <a:srgbClr val="000000"/>
                </a:solidFill>
                <a:latin typeface="Arial"/>
                <a:cs typeface="Arial"/>
                <a:sym typeface="Arial"/>
              </a:rPr>
              <a:t>Immunosuppression</a:t>
            </a:r>
          </a:p>
        </p:txBody>
      </p:sp>
      <p:sp>
        <p:nvSpPr>
          <p:cNvPr id="24" name="TextBox 23"/>
          <p:cNvSpPr txBox="1"/>
          <p:nvPr/>
        </p:nvSpPr>
        <p:spPr>
          <a:xfrm>
            <a:off x="5653692" y="5506536"/>
            <a:ext cx="2950184" cy="954300"/>
          </a:xfrm>
          <a:prstGeom prst="rect">
            <a:avLst/>
          </a:prstGeom>
          <a:noFill/>
        </p:spPr>
        <p:txBody>
          <a:bodyPr wrap="square" rtlCol="0">
            <a:spAutoFit/>
          </a:bodyPr>
          <a:lstStyle/>
          <a:p>
            <a:pPr defTabSz="1219170">
              <a:buClr>
                <a:srgbClr val="000000"/>
              </a:buClr>
            </a:pPr>
            <a:r>
              <a:rPr lang="en-US" sz="1867" kern="0" dirty="0">
                <a:solidFill>
                  <a:srgbClr val="000000"/>
                </a:solidFill>
                <a:latin typeface="Arial"/>
                <a:cs typeface="Arial"/>
                <a:sym typeface="Arial"/>
              </a:rPr>
              <a:t>Scientifically</a:t>
            </a:r>
          </a:p>
          <a:p>
            <a:pPr defTabSz="1219170">
              <a:buClr>
                <a:srgbClr val="000000"/>
              </a:buClr>
            </a:pPr>
            <a:r>
              <a:rPr lang="en-US" sz="1867" kern="0" dirty="0">
                <a:solidFill>
                  <a:srgbClr val="000000"/>
                </a:solidFill>
                <a:latin typeface="Arial"/>
                <a:cs typeface="Arial"/>
                <a:sym typeface="Arial"/>
              </a:rPr>
              <a:t>Customized &amp; Individualized Rx</a:t>
            </a:r>
          </a:p>
        </p:txBody>
      </p:sp>
      <p:pic>
        <p:nvPicPr>
          <p:cNvPr id="25" name="Content Placeholder 3"/>
          <p:cNvPicPr>
            <a:picLocks noChangeAspect="1"/>
          </p:cNvPicPr>
          <p:nvPr/>
        </p:nvPicPr>
        <p:blipFill rotWithShape="1">
          <a:blip r:embed="rId3">
            <a:extLst>
              <a:ext uri="{28A0092B-C50C-407E-A947-70E740481C1C}">
                <a14:useLocalDpi xmlns:a14="http://schemas.microsoft.com/office/drawing/2010/main" val="0"/>
              </a:ext>
            </a:extLst>
          </a:blip>
          <a:srcRect l="35444" r="18229"/>
          <a:stretch/>
        </p:blipFill>
        <p:spPr>
          <a:xfrm>
            <a:off x="8515114" y="473834"/>
            <a:ext cx="3696551" cy="4189023"/>
          </a:xfrm>
          <a:prstGeom prst="rect">
            <a:avLst/>
          </a:prstGeom>
        </p:spPr>
      </p:pic>
      <p:sp>
        <p:nvSpPr>
          <p:cNvPr id="27" name="Rounded Rectangle 26"/>
          <p:cNvSpPr/>
          <p:nvPr/>
        </p:nvSpPr>
        <p:spPr>
          <a:xfrm>
            <a:off x="8518320" y="4190329"/>
            <a:ext cx="3728659" cy="2947891"/>
          </a:xfrm>
          <a:prstGeom prst="roundRect">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US" sz="3200" kern="0" dirty="0">
                <a:solidFill>
                  <a:srgbClr val="0AA7DA">
                    <a:lumMod val="50000"/>
                  </a:srgbClr>
                </a:solidFill>
                <a:latin typeface="Calibri" panose="020F0502020204030204"/>
                <a:sym typeface="Arial"/>
              </a:rPr>
              <a:t>One Transplant for Life</a:t>
            </a:r>
          </a:p>
          <a:p>
            <a:pPr algn="ctr" defTabSz="1219170">
              <a:buClr>
                <a:srgbClr val="000000"/>
              </a:buClr>
            </a:pPr>
            <a:endParaRPr lang="en-US" sz="3200" kern="0" dirty="0">
              <a:solidFill>
                <a:srgbClr val="0AA7DA">
                  <a:lumMod val="50000"/>
                </a:srgbClr>
              </a:solidFill>
              <a:latin typeface="Calibri" panose="020F0502020204030204"/>
              <a:sym typeface="Arial"/>
            </a:endParaRPr>
          </a:p>
        </p:txBody>
      </p:sp>
      <p:sp>
        <p:nvSpPr>
          <p:cNvPr id="2" name="Rectangle 1">
            <a:extLst>
              <a:ext uri="{FF2B5EF4-FFF2-40B4-BE49-F238E27FC236}">
                <a16:creationId xmlns:a16="http://schemas.microsoft.com/office/drawing/2014/main" id="{B0D10266-97B8-BF4F-BC0C-F963A09F4EB8}"/>
              </a:ext>
            </a:extLst>
          </p:cNvPr>
          <p:cNvSpPr/>
          <p:nvPr/>
        </p:nvSpPr>
        <p:spPr>
          <a:xfrm>
            <a:off x="0" y="5118435"/>
            <a:ext cx="8459947" cy="1503591"/>
          </a:xfrm>
          <a:prstGeom prst="rect">
            <a:avLst/>
          </a:prstGeom>
          <a:noFill/>
          <a:ln w="1079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5403301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7400" y="235321"/>
            <a:ext cx="10515600" cy="1325563"/>
          </a:xfrm>
        </p:spPr>
        <p:txBody>
          <a:bodyPr>
            <a:normAutofit/>
          </a:bodyPr>
          <a:lstStyle/>
          <a:p>
            <a:r>
              <a:rPr lang="en-US" dirty="0"/>
              <a:t>Belatacept Development: </a:t>
            </a:r>
            <a:br>
              <a:rPr lang="en-US" dirty="0"/>
            </a:br>
            <a:endParaRPr lang="en-US" sz="4133" dirty="0"/>
          </a:p>
        </p:txBody>
      </p:sp>
      <p:graphicFrame>
        <p:nvGraphicFramePr>
          <p:cNvPr id="4" name="Content Placeholder 3"/>
          <p:cNvGraphicFramePr>
            <a:graphicFrameLocks noGrp="1"/>
          </p:cNvGraphicFramePr>
          <p:nvPr>
            <p:ph idx="1"/>
          </p:nvPr>
        </p:nvGraphicFramePr>
        <p:xfrm>
          <a:off x="1016000" y="1826684"/>
          <a:ext cx="10058400" cy="485351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Rectangle 2"/>
          <p:cNvSpPr/>
          <p:nvPr/>
        </p:nvSpPr>
        <p:spPr>
          <a:xfrm>
            <a:off x="1220202" y="4061658"/>
            <a:ext cx="1749325" cy="830997"/>
          </a:xfrm>
          <a:prstGeom prst="rect">
            <a:avLst/>
          </a:prstGeom>
        </p:spPr>
        <p:txBody>
          <a:bodyPr wrap="none">
            <a:spAutoFit/>
          </a:bodyPr>
          <a:lstStyle/>
          <a:p>
            <a:pPr defTabSz="914377"/>
            <a:r>
              <a:rPr lang="en-US" sz="2400" dirty="0">
                <a:solidFill>
                  <a:prstClr val="black"/>
                </a:solidFill>
                <a:latin typeface="Calibri" panose="020F0502020204030204"/>
              </a:rPr>
              <a:t>Therapeutic </a:t>
            </a:r>
          </a:p>
          <a:p>
            <a:pPr defTabSz="914377"/>
            <a:r>
              <a:rPr lang="en-US" sz="2400" dirty="0">
                <a:solidFill>
                  <a:prstClr val="black"/>
                </a:solidFill>
                <a:latin typeface="Calibri" panose="020F0502020204030204"/>
              </a:rPr>
              <a:t>Concept</a:t>
            </a:r>
          </a:p>
        </p:txBody>
      </p:sp>
      <p:sp>
        <p:nvSpPr>
          <p:cNvPr id="9" name="Rectangle 8"/>
          <p:cNvSpPr/>
          <p:nvPr/>
        </p:nvSpPr>
        <p:spPr>
          <a:xfrm>
            <a:off x="5367379" y="2211505"/>
            <a:ext cx="2082812" cy="830997"/>
          </a:xfrm>
          <a:prstGeom prst="rect">
            <a:avLst/>
          </a:prstGeom>
        </p:spPr>
        <p:txBody>
          <a:bodyPr wrap="square">
            <a:spAutoFit/>
          </a:bodyPr>
          <a:lstStyle/>
          <a:p>
            <a:pPr defTabSz="914377"/>
            <a:r>
              <a:rPr lang="en-US" sz="2400" dirty="0">
                <a:solidFill>
                  <a:prstClr val="black"/>
                </a:solidFill>
                <a:latin typeface="Calibri" panose="020F0502020204030204"/>
              </a:rPr>
              <a:t>Innovative Trial Design</a:t>
            </a:r>
          </a:p>
        </p:txBody>
      </p:sp>
      <p:sp>
        <p:nvSpPr>
          <p:cNvPr id="10" name="Rectangle 9"/>
          <p:cNvSpPr/>
          <p:nvPr/>
        </p:nvSpPr>
        <p:spPr>
          <a:xfrm>
            <a:off x="7897133" y="1826685"/>
            <a:ext cx="2014319" cy="461665"/>
          </a:xfrm>
          <a:prstGeom prst="rect">
            <a:avLst/>
          </a:prstGeom>
        </p:spPr>
        <p:txBody>
          <a:bodyPr wrap="square">
            <a:spAutoFit/>
          </a:bodyPr>
          <a:lstStyle/>
          <a:p>
            <a:pPr defTabSz="914377"/>
            <a:r>
              <a:rPr lang="en-US" sz="2400" dirty="0">
                <a:solidFill>
                  <a:prstClr val="black"/>
                </a:solidFill>
                <a:latin typeface="Calibri" panose="020F0502020204030204"/>
              </a:rPr>
              <a:t>FDA Approval </a:t>
            </a:r>
          </a:p>
        </p:txBody>
      </p:sp>
      <p:sp>
        <p:nvSpPr>
          <p:cNvPr id="14" name="Rectangle 13"/>
          <p:cNvSpPr/>
          <p:nvPr/>
        </p:nvSpPr>
        <p:spPr>
          <a:xfrm>
            <a:off x="238199" y="5239883"/>
            <a:ext cx="1655319" cy="406388"/>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94641" tIns="0" rIns="0" bIns="0" numCol="1" spcCol="1270" anchor="t" anchorCtr="0">
            <a:noAutofit/>
          </a:bodyPr>
          <a:lstStyle/>
          <a:p>
            <a:pPr defTabSz="1066747">
              <a:lnSpc>
                <a:spcPct val="90000"/>
              </a:lnSpc>
              <a:spcBef>
                <a:spcPct val="0"/>
              </a:spcBef>
              <a:spcAft>
                <a:spcPct val="35000"/>
              </a:spcAft>
            </a:pPr>
            <a:r>
              <a:rPr lang="en-US" sz="2400">
                <a:solidFill>
                  <a:prstClr val="black">
                    <a:hueOff val="0"/>
                    <a:satOff val="0"/>
                    <a:lumOff val="0"/>
                    <a:alphaOff val="0"/>
                  </a:prstClr>
                </a:solidFill>
                <a:latin typeface="Calibri" panose="020F0502020204030204"/>
              </a:rPr>
              <a:t>Unmet Needs </a:t>
            </a:r>
            <a:endParaRPr lang="en-US" sz="2400" dirty="0">
              <a:solidFill>
                <a:prstClr val="black">
                  <a:hueOff val="0"/>
                  <a:satOff val="0"/>
                  <a:lumOff val="0"/>
                  <a:alphaOff val="0"/>
                </a:prstClr>
              </a:solidFill>
              <a:latin typeface="Calibri" panose="020F0502020204030204"/>
            </a:endParaRPr>
          </a:p>
        </p:txBody>
      </p:sp>
      <p:sp>
        <p:nvSpPr>
          <p:cNvPr id="15" name="Rectangle 14"/>
          <p:cNvSpPr/>
          <p:nvPr/>
        </p:nvSpPr>
        <p:spPr>
          <a:xfrm>
            <a:off x="3094905" y="2980099"/>
            <a:ext cx="1777025" cy="830997"/>
          </a:xfrm>
          <a:prstGeom prst="rect">
            <a:avLst/>
          </a:prstGeom>
        </p:spPr>
        <p:txBody>
          <a:bodyPr wrap="none">
            <a:spAutoFit/>
          </a:bodyPr>
          <a:lstStyle/>
          <a:p>
            <a:pPr defTabSz="914377"/>
            <a:r>
              <a:rPr lang="en-US" sz="2400" dirty="0">
                <a:solidFill>
                  <a:prstClr val="black"/>
                </a:solidFill>
                <a:latin typeface="Calibri" panose="020F0502020204030204"/>
              </a:rPr>
              <a:t>Translational</a:t>
            </a:r>
          </a:p>
          <a:p>
            <a:pPr defTabSz="914377"/>
            <a:r>
              <a:rPr lang="en-US" sz="2400" dirty="0">
                <a:solidFill>
                  <a:prstClr val="black"/>
                </a:solidFill>
                <a:latin typeface="Calibri" panose="020F0502020204030204"/>
              </a:rPr>
              <a:t>Science</a:t>
            </a:r>
          </a:p>
        </p:txBody>
      </p:sp>
      <p:sp>
        <p:nvSpPr>
          <p:cNvPr id="19" name="Rectangle 18"/>
          <p:cNvSpPr/>
          <p:nvPr/>
        </p:nvSpPr>
        <p:spPr>
          <a:xfrm>
            <a:off x="1926671" y="5577979"/>
            <a:ext cx="1655319" cy="406388"/>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94641" tIns="0" rIns="0" bIns="0" numCol="1" spcCol="1270" anchor="t" anchorCtr="0">
            <a:noAutofit/>
          </a:bodyPr>
          <a:lstStyle/>
          <a:p>
            <a:pPr defTabSz="1066747">
              <a:lnSpc>
                <a:spcPct val="90000"/>
              </a:lnSpc>
              <a:spcBef>
                <a:spcPct val="0"/>
              </a:spcBef>
              <a:spcAft>
                <a:spcPct val="35000"/>
              </a:spcAft>
            </a:pPr>
            <a:r>
              <a:rPr lang="en-US" sz="2400" dirty="0">
                <a:solidFill>
                  <a:prstClr val="black">
                    <a:hueOff val="0"/>
                    <a:satOff val="0"/>
                    <a:lumOff val="0"/>
                    <a:alphaOff val="0"/>
                  </a:prstClr>
                </a:solidFill>
                <a:latin typeface="Calibri" panose="020F0502020204030204"/>
              </a:rPr>
              <a:t>1987-90</a:t>
            </a:r>
          </a:p>
        </p:txBody>
      </p:sp>
      <p:sp>
        <p:nvSpPr>
          <p:cNvPr id="20" name="Rectangle 19"/>
          <p:cNvSpPr/>
          <p:nvPr/>
        </p:nvSpPr>
        <p:spPr>
          <a:xfrm>
            <a:off x="3811150" y="4875803"/>
            <a:ext cx="1655319" cy="406388"/>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94641" tIns="0" rIns="0" bIns="0" numCol="1" spcCol="1270" anchor="t" anchorCtr="0">
            <a:noAutofit/>
          </a:bodyPr>
          <a:lstStyle/>
          <a:p>
            <a:pPr defTabSz="1066747">
              <a:lnSpc>
                <a:spcPct val="90000"/>
              </a:lnSpc>
              <a:spcBef>
                <a:spcPct val="0"/>
              </a:spcBef>
              <a:spcAft>
                <a:spcPct val="35000"/>
              </a:spcAft>
            </a:pPr>
            <a:r>
              <a:rPr lang="en-US" sz="2400" dirty="0">
                <a:solidFill>
                  <a:prstClr val="black">
                    <a:hueOff val="0"/>
                    <a:satOff val="0"/>
                    <a:lumOff val="0"/>
                    <a:alphaOff val="0"/>
                  </a:prstClr>
                </a:solidFill>
                <a:latin typeface="Calibri" panose="020F0502020204030204"/>
              </a:rPr>
              <a:t>1992-1999</a:t>
            </a:r>
          </a:p>
        </p:txBody>
      </p:sp>
      <p:sp>
        <p:nvSpPr>
          <p:cNvPr id="21" name="Rectangle 20"/>
          <p:cNvSpPr/>
          <p:nvPr/>
        </p:nvSpPr>
        <p:spPr>
          <a:xfrm>
            <a:off x="5812080" y="4232956"/>
            <a:ext cx="3144041" cy="1470769"/>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94641" tIns="0" rIns="0" bIns="0" numCol="1" spcCol="1270" anchor="t" anchorCtr="0">
            <a:noAutofit/>
          </a:bodyPr>
          <a:lstStyle/>
          <a:p>
            <a:pPr marL="380981" indent="-380981" defTabSz="1066747">
              <a:lnSpc>
                <a:spcPct val="90000"/>
              </a:lnSpc>
              <a:spcBef>
                <a:spcPct val="0"/>
              </a:spcBef>
              <a:spcAft>
                <a:spcPct val="35000"/>
              </a:spcAft>
              <a:buFont typeface="Arial" charset="0"/>
              <a:buChar char="•"/>
            </a:pPr>
            <a:r>
              <a:rPr lang="en-US" sz="2400" dirty="0">
                <a:solidFill>
                  <a:prstClr val="black">
                    <a:hueOff val="0"/>
                    <a:satOff val="0"/>
                    <a:lumOff val="0"/>
                    <a:alphaOff val="0"/>
                  </a:prstClr>
                </a:solidFill>
                <a:latin typeface="Calibri" panose="020F0502020204030204"/>
              </a:rPr>
              <a:t>Phase II 2001</a:t>
            </a:r>
          </a:p>
          <a:p>
            <a:pPr marL="380981" indent="-380981" defTabSz="1066747">
              <a:lnSpc>
                <a:spcPct val="90000"/>
              </a:lnSpc>
              <a:spcBef>
                <a:spcPct val="0"/>
              </a:spcBef>
              <a:spcAft>
                <a:spcPct val="35000"/>
              </a:spcAft>
              <a:buFont typeface="Arial" charset="0"/>
              <a:buChar char="•"/>
            </a:pPr>
            <a:r>
              <a:rPr lang="en-US" sz="2400" dirty="0">
                <a:solidFill>
                  <a:prstClr val="black">
                    <a:hueOff val="0"/>
                    <a:satOff val="0"/>
                    <a:lumOff val="0"/>
                    <a:alphaOff val="0"/>
                  </a:prstClr>
                </a:solidFill>
                <a:latin typeface="Calibri" panose="020F0502020204030204"/>
              </a:rPr>
              <a:t>Phase III 2005</a:t>
            </a:r>
          </a:p>
        </p:txBody>
      </p:sp>
      <p:sp>
        <p:nvSpPr>
          <p:cNvPr id="33" name="Rectangle 32">
            <a:extLst>
              <a:ext uri="{FF2B5EF4-FFF2-40B4-BE49-F238E27FC236}">
                <a16:creationId xmlns:a16="http://schemas.microsoft.com/office/drawing/2014/main" id="{FA0A3992-9FE3-D740-A5D5-7C2662C09C3D}"/>
              </a:ext>
            </a:extLst>
          </p:cNvPr>
          <p:cNvSpPr/>
          <p:nvPr/>
        </p:nvSpPr>
        <p:spPr>
          <a:xfrm>
            <a:off x="10485066" y="1549345"/>
            <a:ext cx="2082812" cy="830997"/>
          </a:xfrm>
          <a:prstGeom prst="rect">
            <a:avLst/>
          </a:prstGeom>
        </p:spPr>
        <p:txBody>
          <a:bodyPr wrap="square">
            <a:spAutoFit/>
          </a:bodyPr>
          <a:lstStyle/>
          <a:p>
            <a:pPr defTabSz="914377"/>
            <a:r>
              <a:rPr lang="en-US" sz="2400" dirty="0">
                <a:solidFill>
                  <a:prstClr val="black"/>
                </a:solidFill>
                <a:latin typeface="Calibri" panose="020F0502020204030204"/>
              </a:rPr>
              <a:t>Change</a:t>
            </a:r>
          </a:p>
          <a:p>
            <a:pPr defTabSz="914377"/>
            <a:r>
              <a:rPr lang="en-US" sz="2400" dirty="0">
                <a:solidFill>
                  <a:prstClr val="black"/>
                </a:solidFill>
                <a:latin typeface="Calibri" panose="020F0502020204030204"/>
              </a:rPr>
              <a:t>Practice</a:t>
            </a:r>
          </a:p>
        </p:txBody>
      </p:sp>
      <p:sp>
        <p:nvSpPr>
          <p:cNvPr id="34" name="Rectangle 33">
            <a:extLst>
              <a:ext uri="{FF2B5EF4-FFF2-40B4-BE49-F238E27FC236}">
                <a16:creationId xmlns:a16="http://schemas.microsoft.com/office/drawing/2014/main" id="{8C1201F9-58A5-8C48-9166-FA0D66BB8355}"/>
              </a:ext>
            </a:extLst>
          </p:cNvPr>
          <p:cNvSpPr/>
          <p:nvPr/>
        </p:nvSpPr>
        <p:spPr>
          <a:xfrm>
            <a:off x="8530075" y="3856654"/>
            <a:ext cx="1153187" cy="830997"/>
          </a:xfrm>
          <a:prstGeom prst="rect">
            <a:avLst/>
          </a:prstGeom>
        </p:spPr>
        <p:txBody>
          <a:bodyPr wrap="square">
            <a:spAutoFit/>
          </a:bodyPr>
          <a:lstStyle/>
          <a:p>
            <a:pPr defTabSz="914377"/>
            <a:r>
              <a:rPr lang="en-US" sz="2400" dirty="0">
                <a:solidFill>
                  <a:prstClr val="black">
                    <a:hueOff val="0"/>
                    <a:satOff val="0"/>
                    <a:lumOff val="0"/>
                    <a:alphaOff val="0"/>
                  </a:prstClr>
                </a:solidFill>
                <a:latin typeface="Calibri" panose="020F0502020204030204"/>
              </a:rPr>
              <a:t>2011</a:t>
            </a:r>
          </a:p>
          <a:p>
            <a:pPr defTabSz="914377"/>
            <a:endParaRPr lang="en-US" sz="2400" dirty="0">
              <a:solidFill>
                <a:prstClr val="black"/>
              </a:solidFill>
              <a:latin typeface="Calibri" panose="020F0502020204030204"/>
            </a:endParaRPr>
          </a:p>
        </p:txBody>
      </p:sp>
      <p:pic>
        <p:nvPicPr>
          <p:cNvPr id="35" name="Picture 34">
            <a:extLst>
              <a:ext uri="{FF2B5EF4-FFF2-40B4-BE49-F238E27FC236}">
                <a16:creationId xmlns:a16="http://schemas.microsoft.com/office/drawing/2014/main" id="{F0F18AE8-01B3-5B48-AA26-F8443ED99CBD}"/>
              </a:ext>
            </a:extLst>
          </p:cNvPr>
          <p:cNvPicPr>
            <a:picLocks noChangeAspect="1"/>
          </p:cNvPicPr>
          <p:nvPr/>
        </p:nvPicPr>
        <p:blipFill>
          <a:blip r:embed="rId8"/>
          <a:stretch>
            <a:fillRect/>
          </a:stretch>
        </p:blipFill>
        <p:spPr>
          <a:xfrm>
            <a:off x="108255" y="2588204"/>
            <a:ext cx="1073738" cy="711935"/>
          </a:xfrm>
          <a:prstGeom prst="rect">
            <a:avLst/>
          </a:prstGeom>
        </p:spPr>
      </p:pic>
      <p:pic>
        <p:nvPicPr>
          <p:cNvPr id="37" name="Picture 36">
            <a:extLst>
              <a:ext uri="{FF2B5EF4-FFF2-40B4-BE49-F238E27FC236}">
                <a16:creationId xmlns:a16="http://schemas.microsoft.com/office/drawing/2014/main" id="{EBD9DD5C-7C64-9E45-A7E4-46F21A2272D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8988740">
            <a:off x="157330" y="3304331"/>
            <a:ext cx="1523837" cy="1031167"/>
          </a:xfrm>
          <a:prstGeom prst="rect">
            <a:avLst/>
          </a:prstGeom>
        </p:spPr>
      </p:pic>
      <p:pic>
        <p:nvPicPr>
          <p:cNvPr id="38" name="Picture 37">
            <a:extLst>
              <a:ext uri="{FF2B5EF4-FFF2-40B4-BE49-F238E27FC236}">
                <a16:creationId xmlns:a16="http://schemas.microsoft.com/office/drawing/2014/main" id="{2B722FD7-42E9-AA4C-BB02-20322088D17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644757" y="2770365"/>
            <a:ext cx="636516" cy="756031"/>
          </a:xfrm>
          <a:prstGeom prst="rect">
            <a:avLst/>
          </a:prstGeom>
        </p:spPr>
      </p:pic>
      <p:pic>
        <p:nvPicPr>
          <p:cNvPr id="39" name="Picture 3">
            <a:extLst>
              <a:ext uri="{FF2B5EF4-FFF2-40B4-BE49-F238E27FC236}">
                <a16:creationId xmlns:a16="http://schemas.microsoft.com/office/drawing/2014/main" id="{3771E189-14CC-E049-8CBA-40DE54AF4C3F}"/>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a:xfrm>
            <a:off x="3616942" y="2368908"/>
            <a:ext cx="1021867" cy="471085"/>
          </a:xfrm>
          <a:prstGeom prst="rect">
            <a:avLst/>
          </a:prstGeom>
          <a:extLst>
            <a:ext uri="{909E8E84-426E-40dd-AFC4-6F175D3DCCD1}">
              <a14:hiddenFill xmlns:a14="http://schemas.microsoft.com/office/drawing/2010/main" xmlns="">
                <a:solidFill>
                  <a:srgbClr val="996633"/>
                </a:solidFill>
              </a14:hiddenFill>
            </a:ext>
          </a:extLst>
        </p:spPr>
      </p:pic>
      <p:grpSp>
        <p:nvGrpSpPr>
          <p:cNvPr id="40" name="Group 39">
            <a:extLst>
              <a:ext uri="{FF2B5EF4-FFF2-40B4-BE49-F238E27FC236}">
                <a16:creationId xmlns:a16="http://schemas.microsoft.com/office/drawing/2014/main" id="{BC09BE19-2620-2E42-ADCD-4DEA6206D89C}"/>
              </a:ext>
            </a:extLst>
          </p:cNvPr>
          <p:cNvGrpSpPr>
            <a:grpSpLocks noChangeAspect="1"/>
          </p:cNvGrpSpPr>
          <p:nvPr/>
        </p:nvGrpSpPr>
        <p:grpSpPr>
          <a:xfrm>
            <a:off x="2439807" y="2588204"/>
            <a:ext cx="943501" cy="533489"/>
            <a:chOff x="76200" y="2743200"/>
            <a:chExt cx="1354138" cy="782411"/>
          </a:xfrm>
        </p:grpSpPr>
        <p:sp>
          <p:nvSpPr>
            <p:cNvPr id="41" name="Freeform 3">
              <a:extLst>
                <a:ext uri="{FF2B5EF4-FFF2-40B4-BE49-F238E27FC236}">
                  <a16:creationId xmlns:a16="http://schemas.microsoft.com/office/drawing/2014/main" id="{CC82E8BD-2540-0F40-A52C-CA23007B7906}"/>
                </a:ext>
              </a:extLst>
            </p:cNvPr>
            <p:cNvSpPr>
              <a:spLocks/>
            </p:cNvSpPr>
            <p:nvPr/>
          </p:nvSpPr>
          <p:spPr bwMode="auto">
            <a:xfrm>
              <a:off x="1331913" y="3135313"/>
              <a:ext cx="14287" cy="79375"/>
            </a:xfrm>
            <a:custGeom>
              <a:avLst/>
              <a:gdLst>
                <a:gd name="T0" fmla="*/ 44 w 50"/>
                <a:gd name="T1" fmla="*/ 247 h 247"/>
                <a:gd name="T2" fmla="*/ 32 w 50"/>
                <a:gd name="T3" fmla="*/ 231 h 247"/>
                <a:gd name="T4" fmla="*/ 26 w 50"/>
                <a:gd name="T5" fmla="*/ 215 h 247"/>
                <a:gd name="T6" fmla="*/ 15 w 50"/>
                <a:gd name="T7" fmla="*/ 196 h 247"/>
                <a:gd name="T8" fmla="*/ 10 w 50"/>
                <a:gd name="T9" fmla="*/ 178 h 247"/>
                <a:gd name="T10" fmla="*/ 5 w 50"/>
                <a:gd name="T11" fmla="*/ 158 h 247"/>
                <a:gd name="T12" fmla="*/ 2 w 50"/>
                <a:gd name="T13" fmla="*/ 140 h 247"/>
                <a:gd name="T14" fmla="*/ 0 w 50"/>
                <a:gd name="T15" fmla="*/ 121 h 247"/>
                <a:gd name="T16" fmla="*/ 0 w 50"/>
                <a:gd name="T17" fmla="*/ 100 h 247"/>
                <a:gd name="T18" fmla="*/ 2 w 50"/>
                <a:gd name="T19" fmla="*/ 83 h 247"/>
                <a:gd name="T20" fmla="*/ 5 w 50"/>
                <a:gd name="T21" fmla="*/ 64 h 247"/>
                <a:gd name="T22" fmla="*/ 12 w 50"/>
                <a:gd name="T23" fmla="*/ 46 h 247"/>
                <a:gd name="T24" fmla="*/ 26 w 50"/>
                <a:gd name="T25" fmla="*/ 30 h 247"/>
                <a:gd name="T26" fmla="*/ 35 w 50"/>
                <a:gd name="T27" fmla="*/ 17 h 247"/>
                <a:gd name="T28" fmla="*/ 50 w 50"/>
                <a:gd name="T29" fmla="*/ 0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0" h="247">
                  <a:moveTo>
                    <a:pt x="44" y="247"/>
                  </a:moveTo>
                  <a:lnTo>
                    <a:pt x="32" y="231"/>
                  </a:lnTo>
                  <a:lnTo>
                    <a:pt x="26" y="215"/>
                  </a:lnTo>
                  <a:lnTo>
                    <a:pt x="15" y="196"/>
                  </a:lnTo>
                  <a:lnTo>
                    <a:pt x="10" y="178"/>
                  </a:lnTo>
                  <a:lnTo>
                    <a:pt x="5" y="158"/>
                  </a:lnTo>
                  <a:lnTo>
                    <a:pt x="2" y="140"/>
                  </a:lnTo>
                  <a:lnTo>
                    <a:pt x="0" y="121"/>
                  </a:lnTo>
                  <a:lnTo>
                    <a:pt x="0" y="100"/>
                  </a:lnTo>
                  <a:lnTo>
                    <a:pt x="2" y="83"/>
                  </a:lnTo>
                  <a:lnTo>
                    <a:pt x="5" y="64"/>
                  </a:lnTo>
                  <a:lnTo>
                    <a:pt x="12" y="46"/>
                  </a:lnTo>
                  <a:lnTo>
                    <a:pt x="26" y="30"/>
                  </a:lnTo>
                  <a:lnTo>
                    <a:pt x="35" y="17"/>
                  </a:lnTo>
                  <a:lnTo>
                    <a:pt x="50"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pPr defTabSz="914377" eaLnBrk="0" fontAlgn="base" hangingPunct="0">
                <a:spcBef>
                  <a:spcPct val="0"/>
                </a:spcBef>
                <a:spcAft>
                  <a:spcPct val="0"/>
                </a:spcAft>
                <a:defRPr/>
              </a:pPr>
              <a:endParaRPr lang="en-US" sz="2000">
                <a:solidFill>
                  <a:srgbClr val="000000"/>
                </a:solidFill>
                <a:latin typeface="Arial" charset="0"/>
                <a:ea typeface="ＭＳ Ｐゴシック" charset="0"/>
                <a:cs typeface="ＭＳ Ｐゴシック" charset="0"/>
              </a:endParaRPr>
            </a:p>
          </p:txBody>
        </p:sp>
        <p:sp>
          <p:nvSpPr>
            <p:cNvPr id="42" name="Freeform 4">
              <a:extLst>
                <a:ext uri="{FF2B5EF4-FFF2-40B4-BE49-F238E27FC236}">
                  <a16:creationId xmlns:a16="http://schemas.microsoft.com/office/drawing/2014/main" id="{D9FE5BE3-00D2-E145-93A9-E1C243A7CB4A}"/>
                </a:ext>
              </a:extLst>
            </p:cNvPr>
            <p:cNvSpPr>
              <a:spLocks/>
            </p:cNvSpPr>
            <p:nvPr/>
          </p:nvSpPr>
          <p:spPr bwMode="auto">
            <a:xfrm>
              <a:off x="1344613" y="3152775"/>
              <a:ext cx="60325" cy="60325"/>
            </a:xfrm>
            <a:custGeom>
              <a:avLst/>
              <a:gdLst>
                <a:gd name="T0" fmla="*/ 0 w 208"/>
                <a:gd name="T1" fmla="*/ 191 h 191"/>
                <a:gd name="T2" fmla="*/ 6 w 208"/>
                <a:gd name="T3" fmla="*/ 169 h 191"/>
                <a:gd name="T4" fmla="*/ 17 w 208"/>
                <a:gd name="T5" fmla="*/ 148 h 191"/>
                <a:gd name="T6" fmla="*/ 26 w 208"/>
                <a:gd name="T7" fmla="*/ 126 h 191"/>
                <a:gd name="T8" fmla="*/ 39 w 208"/>
                <a:gd name="T9" fmla="*/ 103 h 191"/>
                <a:gd name="T10" fmla="*/ 54 w 208"/>
                <a:gd name="T11" fmla="*/ 84 h 191"/>
                <a:gd name="T12" fmla="*/ 71 w 208"/>
                <a:gd name="T13" fmla="*/ 65 h 191"/>
                <a:gd name="T14" fmla="*/ 92 w 208"/>
                <a:gd name="T15" fmla="*/ 49 h 191"/>
                <a:gd name="T16" fmla="*/ 110 w 208"/>
                <a:gd name="T17" fmla="*/ 34 h 191"/>
                <a:gd name="T18" fmla="*/ 132 w 208"/>
                <a:gd name="T19" fmla="*/ 22 h 191"/>
                <a:gd name="T20" fmla="*/ 156 w 208"/>
                <a:gd name="T21" fmla="*/ 16 h 191"/>
                <a:gd name="T22" fmla="*/ 182 w 208"/>
                <a:gd name="T23" fmla="*/ 5 h 191"/>
                <a:gd name="T24" fmla="*/ 208 w 208"/>
                <a:gd name="T25" fmla="*/ 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8" h="191">
                  <a:moveTo>
                    <a:pt x="0" y="191"/>
                  </a:moveTo>
                  <a:lnTo>
                    <a:pt x="6" y="169"/>
                  </a:lnTo>
                  <a:lnTo>
                    <a:pt x="17" y="148"/>
                  </a:lnTo>
                  <a:lnTo>
                    <a:pt x="26" y="126"/>
                  </a:lnTo>
                  <a:lnTo>
                    <a:pt x="39" y="103"/>
                  </a:lnTo>
                  <a:lnTo>
                    <a:pt x="54" y="84"/>
                  </a:lnTo>
                  <a:lnTo>
                    <a:pt x="71" y="65"/>
                  </a:lnTo>
                  <a:lnTo>
                    <a:pt x="92" y="49"/>
                  </a:lnTo>
                  <a:lnTo>
                    <a:pt x="110" y="34"/>
                  </a:lnTo>
                  <a:lnTo>
                    <a:pt x="132" y="22"/>
                  </a:lnTo>
                  <a:lnTo>
                    <a:pt x="156" y="16"/>
                  </a:lnTo>
                  <a:lnTo>
                    <a:pt x="182" y="5"/>
                  </a:lnTo>
                  <a:lnTo>
                    <a:pt x="208"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pPr defTabSz="914377" eaLnBrk="0" fontAlgn="base" hangingPunct="0">
                <a:spcBef>
                  <a:spcPct val="0"/>
                </a:spcBef>
                <a:spcAft>
                  <a:spcPct val="0"/>
                </a:spcAft>
                <a:defRPr/>
              </a:pPr>
              <a:endParaRPr lang="en-US" sz="2000">
                <a:solidFill>
                  <a:srgbClr val="000000"/>
                </a:solidFill>
                <a:latin typeface="Arial" charset="0"/>
                <a:ea typeface="ＭＳ Ｐゴシック" charset="0"/>
                <a:cs typeface="ＭＳ Ｐゴシック" charset="0"/>
              </a:endParaRPr>
            </a:p>
          </p:txBody>
        </p:sp>
        <p:sp>
          <p:nvSpPr>
            <p:cNvPr id="43" name="Freeform 5">
              <a:extLst>
                <a:ext uri="{FF2B5EF4-FFF2-40B4-BE49-F238E27FC236}">
                  <a16:creationId xmlns:a16="http://schemas.microsoft.com/office/drawing/2014/main" id="{5F1E27FC-F05D-F640-8748-1F0E13D610D4}"/>
                </a:ext>
              </a:extLst>
            </p:cNvPr>
            <p:cNvSpPr>
              <a:spLocks/>
            </p:cNvSpPr>
            <p:nvPr/>
          </p:nvSpPr>
          <p:spPr bwMode="auto">
            <a:xfrm>
              <a:off x="1350963" y="3217863"/>
              <a:ext cx="79375" cy="11112"/>
            </a:xfrm>
            <a:custGeom>
              <a:avLst/>
              <a:gdLst>
                <a:gd name="T0" fmla="*/ 0 w 280"/>
                <a:gd name="T1" fmla="*/ 36 h 36"/>
                <a:gd name="T2" fmla="*/ 20 w 280"/>
                <a:gd name="T3" fmla="*/ 29 h 36"/>
                <a:gd name="T4" fmla="*/ 42 w 280"/>
                <a:gd name="T5" fmla="*/ 24 h 36"/>
                <a:gd name="T6" fmla="*/ 65 w 280"/>
                <a:gd name="T7" fmla="*/ 17 h 36"/>
                <a:gd name="T8" fmla="*/ 88 w 280"/>
                <a:gd name="T9" fmla="*/ 10 h 36"/>
                <a:gd name="T10" fmla="*/ 113 w 280"/>
                <a:gd name="T11" fmla="*/ 8 h 36"/>
                <a:gd name="T12" fmla="*/ 137 w 280"/>
                <a:gd name="T13" fmla="*/ 4 h 36"/>
                <a:gd name="T14" fmla="*/ 161 w 280"/>
                <a:gd name="T15" fmla="*/ 0 h 36"/>
                <a:gd name="T16" fmla="*/ 232 w 280"/>
                <a:gd name="T17" fmla="*/ 0 h 36"/>
                <a:gd name="T18" fmla="*/ 253 w 280"/>
                <a:gd name="T19" fmla="*/ 4 h 36"/>
                <a:gd name="T20" fmla="*/ 280 w 280"/>
                <a:gd name="T21" fmla="*/ 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0" h="36">
                  <a:moveTo>
                    <a:pt x="0" y="36"/>
                  </a:moveTo>
                  <a:lnTo>
                    <a:pt x="20" y="29"/>
                  </a:lnTo>
                  <a:lnTo>
                    <a:pt x="42" y="24"/>
                  </a:lnTo>
                  <a:lnTo>
                    <a:pt x="65" y="17"/>
                  </a:lnTo>
                  <a:lnTo>
                    <a:pt x="88" y="10"/>
                  </a:lnTo>
                  <a:lnTo>
                    <a:pt x="113" y="8"/>
                  </a:lnTo>
                  <a:lnTo>
                    <a:pt x="137" y="4"/>
                  </a:lnTo>
                  <a:lnTo>
                    <a:pt x="161" y="0"/>
                  </a:lnTo>
                  <a:lnTo>
                    <a:pt x="232" y="0"/>
                  </a:lnTo>
                  <a:lnTo>
                    <a:pt x="253" y="4"/>
                  </a:lnTo>
                  <a:lnTo>
                    <a:pt x="280" y="4"/>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pPr defTabSz="914377" eaLnBrk="0" fontAlgn="base" hangingPunct="0">
                <a:spcBef>
                  <a:spcPct val="0"/>
                </a:spcBef>
                <a:spcAft>
                  <a:spcPct val="0"/>
                </a:spcAft>
                <a:defRPr/>
              </a:pPr>
              <a:endParaRPr lang="en-US" sz="2000">
                <a:solidFill>
                  <a:srgbClr val="000000"/>
                </a:solidFill>
                <a:latin typeface="Arial" charset="0"/>
                <a:ea typeface="ＭＳ Ｐゴシック" charset="0"/>
                <a:cs typeface="ＭＳ Ｐゴシック" charset="0"/>
              </a:endParaRPr>
            </a:p>
          </p:txBody>
        </p:sp>
        <p:sp>
          <p:nvSpPr>
            <p:cNvPr id="44" name="Freeform 6">
              <a:extLst>
                <a:ext uri="{FF2B5EF4-FFF2-40B4-BE49-F238E27FC236}">
                  <a16:creationId xmlns:a16="http://schemas.microsoft.com/office/drawing/2014/main" id="{50FF5F6B-9762-224D-AAA6-AD1C7CDD5C53}"/>
                </a:ext>
              </a:extLst>
            </p:cNvPr>
            <p:cNvSpPr>
              <a:spLocks/>
            </p:cNvSpPr>
            <p:nvPr/>
          </p:nvSpPr>
          <p:spPr bwMode="auto">
            <a:xfrm>
              <a:off x="1135063" y="3249613"/>
              <a:ext cx="200025" cy="36512"/>
            </a:xfrm>
            <a:custGeom>
              <a:avLst/>
              <a:gdLst>
                <a:gd name="T0" fmla="*/ 707 w 707"/>
                <a:gd name="T1" fmla="*/ 27 h 115"/>
                <a:gd name="T2" fmla="*/ 690 w 707"/>
                <a:gd name="T3" fmla="*/ 25 h 115"/>
                <a:gd name="T4" fmla="*/ 674 w 707"/>
                <a:gd name="T5" fmla="*/ 21 h 115"/>
                <a:gd name="T6" fmla="*/ 659 w 707"/>
                <a:gd name="T7" fmla="*/ 17 h 115"/>
                <a:gd name="T8" fmla="*/ 644 w 707"/>
                <a:gd name="T9" fmla="*/ 15 h 115"/>
                <a:gd name="T10" fmla="*/ 631 w 707"/>
                <a:gd name="T11" fmla="*/ 15 h 115"/>
                <a:gd name="T12" fmla="*/ 615 w 707"/>
                <a:gd name="T13" fmla="*/ 12 h 115"/>
                <a:gd name="T14" fmla="*/ 599 w 707"/>
                <a:gd name="T15" fmla="*/ 8 h 115"/>
                <a:gd name="T16" fmla="*/ 585 w 707"/>
                <a:gd name="T17" fmla="*/ 5 h 115"/>
                <a:gd name="T18" fmla="*/ 569 w 707"/>
                <a:gd name="T19" fmla="*/ 5 h 115"/>
                <a:gd name="T20" fmla="*/ 555 w 707"/>
                <a:gd name="T21" fmla="*/ 1 h 115"/>
                <a:gd name="T22" fmla="*/ 524 w 707"/>
                <a:gd name="T23" fmla="*/ 1 h 115"/>
                <a:gd name="T24" fmla="*/ 507 w 707"/>
                <a:gd name="T25" fmla="*/ 0 h 115"/>
                <a:gd name="T26" fmla="*/ 386 w 707"/>
                <a:gd name="T27" fmla="*/ 0 h 115"/>
                <a:gd name="T28" fmla="*/ 369 w 707"/>
                <a:gd name="T29" fmla="*/ 1 h 115"/>
                <a:gd name="T30" fmla="*/ 358 w 707"/>
                <a:gd name="T31" fmla="*/ 1 h 115"/>
                <a:gd name="T32" fmla="*/ 341 w 707"/>
                <a:gd name="T33" fmla="*/ 5 h 115"/>
                <a:gd name="T34" fmla="*/ 325 w 707"/>
                <a:gd name="T35" fmla="*/ 5 h 115"/>
                <a:gd name="T36" fmla="*/ 310 w 707"/>
                <a:gd name="T37" fmla="*/ 8 h 115"/>
                <a:gd name="T38" fmla="*/ 295 w 707"/>
                <a:gd name="T39" fmla="*/ 12 h 115"/>
                <a:gd name="T40" fmla="*/ 282 w 707"/>
                <a:gd name="T41" fmla="*/ 15 h 115"/>
                <a:gd name="T42" fmla="*/ 266 w 707"/>
                <a:gd name="T43" fmla="*/ 17 h 115"/>
                <a:gd name="T44" fmla="*/ 251 w 707"/>
                <a:gd name="T45" fmla="*/ 21 h 115"/>
                <a:gd name="T46" fmla="*/ 237 w 707"/>
                <a:gd name="T47" fmla="*/ 25 h 115"/>
                <a:gd name="T48" fmla="*/ 221 w 707"/>
                <a:gd name="T49" fmla="*/ 27 h 115"/>
                <a:gd name="T50" fmla="*/ 206 w 707"/>
                <a:gd name="T51" fmla="*/ 30 h 115"/>
                <a:gd name="T52" fmla="*/ 191 w 707"/>
                <a:gd name="T53" fmla="*/ 37 h 115"/>
                <a:gd name="T54" fmla="*/ 178 w 707"/>
                <a:gd name="T55" fmla="*/ 40 h 115"/>
                <a:gd name="T56" fmla="*/ 162 w 707"/>
                <a:gd name="T57" fmla="*/ 43 h 115"/>
                <a:gd name="T58" fmla="*/ 148 w 707"/>
                <a:gd name="T59" fmla="*/ 49 h 115"/>
                <a:gd name="T60" fmla="*/ 136 w 707"/>
                <a:gd name="T61" fmla="*/ 55 h 115"/>
                <a:gd name="T62" fmla="*/ 119 w 707"/>
                <a:gd name="T63" fmla="*/ 59 h 115"/>
                <a:gd name="T64" fmla="*/ 106 w 707"/>
                <a:gd name="T65" fmla="*/ 64 h 115"/>
                <a:gd name="T66" fmla="*/ 92 w 707"/>
                <a:gd name="T67" fmla="*/ 72 h 115"/>
                <a:gd name="T68" fmla="*/ 77 w 707"/>
                <a:gd name="T69" fmla="*/ 77 h 115"/>
                <a:gd name="T70" fmla="*/ 65 w 707"/>
                <a:gd name="T71" fmla="*/ 84 h 115"/>
                <a:gd name="T72" fmla="*/ 51 w 707"/>
                <a:gd name="T73" fmla="*/ 90 h 115"/>
                <a:gd name="T74" fmla="*/ 38 w 707"/>
                <a:gd name="T75" fmla="*/ 96 h 115"/>
                <a:gd name="T76" fmla="*/ 25 w 707"/>
                <a:gd name="T77" fmla="*/ 103 h 115"/>
                <a:gd name="T78" fmla="*/ 11 w 707"/>
                <a:gd name="T79" fmla="*/ 109 h 115"/>
                <a:gd name="T80" fmla="*/ 0 w 707"/>
                <a:gd name="T81" fmla="*/ 11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07" h="115">
                  <a:moveTo>
                    <a:pt x="707" y="27"/>
                  </a:moveTo>
                  <a:lnTo>
                    <a:pt x="690" y="25"/>
                  </a:lnTo>
                  <a:lnTo>
                    <a:pt x="674" y="21"/>
                  </a:lnTo>
                  <a:lnTo>
                    <a:pt x="659" y="17"/>
                  </a:lnTo>
                  <a:lnTo>
                    <a:pt x="644" y="15"/>
                  </a:lnTo>
                  <a:lnTo>
                    <a:pt x="631" y="15"/>
                  </a:lnTo>
                  <a:lnTo>
                    <a:pt x="615" y="12"/>
                  </a:lnTo>
                  <a:lnTo>
                    <a:pt x="599" y="8"/>
                  </a:lnTo>
                  <a:lnTo>
                    <a:pt x="585" y="5"/>
                  </a:lnTo>
                  <a:lnTo>
                    <a:pt x="569" y="5"/>
                  </a:lnTo>
                  <a:lnTo>
                    <a:pt x="555" y="1"/>
                  </a:lnTo>
                  <a:lnTo>
                    <a:pt x="524" y="1"/>
                  </a:lnTo>
                  <a:lnTo>
                    <a:pt x="507" y="0"/>
                  </a:lnTo>
                  <a:lnTo>
                    <a:pt x="386" y="0"/>
                  </a:lnTo>
                  <a:lnTo>
                    <a:pt x="369" y="1"/>
                  </a:lnTo>
                  <a:lnTo>
                    <a:pt x="358" y="1"/>
                  </a:lnTo>
                  <a:lnTo>
                    <a:pt x="341" y="5"/>
                  </a:lnTo>
                  <a:lnTo>
                    <a:pt x="325" y="5"/>
                  </a:lnTo>
                  <a:lnTo>
                    <a:pt x="310" y="8"/>
                  </a:lnTo>
                  <a:lnTo>
                    <a:pt x="295" y="12"/>
                  </a:lnTo>
                  <a:lnTo>
                    <a:pt x="282" y="15"/>
                  </a:lnTo>
                  <a:lnTo>
                    <a:pt x="266" y="17"/>
                  </a:lnTo>
                  <a:lnTo>
                    <a:pt x="251" y="21"/>
                  </a:lnTo>
                  <a:lnTo>
                    <a:pt x="237" y="25"/>
                  </a:lnTo>
                  <a:lnTo>
                    <a:pt x="221" y="27"/>
                  </a:lnTo>
                  <a:lnTo>
                    <a:pt x="206" y="30"/>
                  </a:lnTo>
                  <a:lnTo>
                    <a:pt x="191" y="37"/>
                  </a:lnTo>
                  <a:lnTo>
                    <a:pt x="178" y="40"/>
                  </a:lnTo>
                  <a:lnTo>
                    <a:pt x="162" y="43"/>
                  </a:lnTo>
                  <a:lnTo>
                    <a:pt x="148" y="49"/>
                  </a:lnTo>
                  <a:lnTo>
                    <a:pt x="136" y="55"/>
                  </a:lnTo>
                  <a:lnTo>
                    <a:pt x="119" y="59"/>
                  </a:lnTo>
                  <a:lnTo>
                    <a:pt x="106" y="64"/>
                  </a:lnTo>
                  <a:lnTo>
                    <a:pt x="92" y="72"/>
                  </a:lnTo>
                  <a:lnTo>
                    <a:pt x="77" y="77"/>
                  </a:lnTo>
                  <a:lnTo>
                    <a:pt x="65" y="84"/>
                  </a:lnTo>
                  <a:lnTo>
                    <a:pt x="51" y="90"/>
                  </a:lnTo>
                  <a:lnTo>
                    <a:pt x="38" y="96"/>
                  </a:lnTo>
                  <a:lnTo>
                    <a:pt x="25" y="103"/>
                  </a:lnTo>
                  <a:lnTo>
                    <a:pt x="11" y="109"/>
                  </a:lnTo>
                  <a:lnTo>
                    <a:pt x="0" y="115"/>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pPr defTabSz="914377" eaLnBrk="0" fontAlgn="base" hangingPunct="0">
                <a:spcBef>
                  <a:spcPct val="0"/>
                </a:spcBef>
                <a:spcAft>
                  <a:spcPct val="0"/>
                </a:spcAft>
                <a:defRPr/>
              </a:pPr>
              <a:endParaRPr lang="en-US" sz="2000">
                <a:solidFill>
                  <a:srgbClr val="000000"/>
                </a:solidFill>
                <a:latin typeface="Arial" charset="0"/>
                <a:ea typeface="ＭＳ Ｐゴシック" charset="0"/>
                <a:cs typeface="ＭＳ Ｐゴシック" charset="0"/>
              </a:endParaRPr>
            </a:p>
          </p:txBody>
        </p:sp>
        <p:sp>
          <p:nvSpPr>
            <p:cNvPr id="45" name="Freeform 7">
              <a:extLst>
                <a:ext uri="{FF2B5EF4-FFF2-40B4-BE49-F238E27FC236}">
                  <a16:creationId xmlns:a16="http://schemas.microsoft.com/office/drawing/2014/main" id="{A06D3A58-1B28-D248-9B3F-A49FCF612E5C}"/>
                </a:ext>
              </a:extLst>
            </p:cNvPr>
            <p:cNvSpPr>
              <a:spLocks/>
            </p:cNvSpPr>
            <p:nvPr/>
          </p:nvSpPr>
          <p:spPr bwMode="auto">
            <a:xfrm>
              <a:off x="76200" y="2743200"/>
              <a:ext cx="1300164" cy="782411"/>
            </a:xfrm>
            <a:custGeom>
              <a:avLst/>
              <a:gdLst>
                <a:gd name="T0" fmla="*/ 2498 w 4605"/>
                <a:gd name="T1" fmla="*/ 365 h 2875"/>
                <a:gd name="T2" fmla="*/ 2251 w 4605"/>
                <a:gd name="T3" fmla="*/ 267 h 2875"/>
                <a:gd name="T4" fmla="*/ 1997 w 4605"/>
                <a:gd name="T5" fmla="*/ 192 h 2875"/>
                <a:gd name="T6" fmla="*/ 1733 w 4605"/>
                <a:gd name="T7" fmla="*/ 173 h 2875"/>
                <a:gd name="T8" fmla="*/ 1475 w 4605"/>
                <a:gd name="T9" fmla="*/ 247 h 2875"/>
                <a:gd name="T10" fmla="*/ 1241 w 4605"/>
                <a:gd name="T11" fmla="*/ 374 h 2875"/>
                <a:gd name="T12" fmla="*/ 1058 w 4605"/>
                <a:gd name="T13" fmla="*/ 559 h 2875"/>
                <a:gd name="T14" fmla="*/ 965 w 4605"/>
                <a:gd name="T15" fmla="*/ 802 h 2875"/>
                <a:gd name="T16" fmla="*/ 949 w 4605"/>
                <a:gd name="T17" fmla="*/ 1167 h 2875"/>
                <a:gd name="T18" fmla="*/ 982 w 4605"/>
                <a:gd name="T19" fmla="*/ 1419 h 2875"/>
                <a:gd name="T20" fmla="*/ 840 w 4605"/>
                <a:gd name="T21" fmla="*/ 1626 h 2875"/>
                <a:gd name="T22" fmla="*/ 600 w 4605"/>
                <a:gd name="T23" fmla="*/ 1739 h 2875"/>
                <a:gd name="T24" fmla="*/ 372 w 4605"/>
                <a:gd name="T25" fmla="*/ 1872 h 2875"/>
                <a:gd name="T26" fmla="*/ 163 w 4605"/>
                <a:gd name="T27" fmla="*/ 2033 h 2875"/>
                <a:gd name="T28" fmla="*/ 23 w 4605"/>
                <a:gd name="T29" fmla="*/ 2248 h 2875"/>
                <a:gd name="T30" fmla="*/ 55 w 4605"/>
                <a:gd name="T31" fmla="*/ 2488 h 2875"/>
                <a:gd name="T32" fmla="*/ 277 w 4605"/>
                <a:gd name="T33" fmla="*/ 2632 h 2875"/>
                <a:gd name="T34" fmla="*/ 525 w 4605"/>
                <a:gd name="T35" fmla="*/ 2732 h 2875"/>
                <a:gd name="T36" fmla="*/ 782 w 4605"/>
                <a:gd name="T37" fmla="*/ 2796 h 2875"/>
                <a:gd name="T38" fmla="*/ 1041 w 4605"/>
                <a:gd name="T39" fmla="*/ 2847 h 2875"/>
                <a:gd name="T40" fmla="*/ 1231 w 4605"/>
                <a:gd name="T41" fmla="*/ 2796 h 2875"/>
                <a:gd name="T42" fmla="*/ 984 w 4605"/>
                <a:gd name="T43" fmla="*/ 2692 h 2875"/>
                <a:gd name="T44" fmla="*/ 733 w 4605"/>
                <a:gd name="T45" fmla="*/ 2607 h 2875"/>
                <a:gd name="T46" fmla="*/ 488 w 4605"/>
                <a:gd name="T47" fmla="*/ 2502 h 2875"/>
                <a:gd name="T48" fmla="*/ 301 w 4605"/>
                <a:gd name="T49" fmla="*/ 2327 h 2875"/>
                <a:gd name="T50" fmla="*/ 437 w 4605"/>
                <a:gd name="T51" fmla="*/ 2117 h 2875"/>
                <a:gd name="T52" fmla="*/ 671 w 4605"/>
                <a:gd name="T53" fmla="*/ 1994 h 2875"/>
                <a:gd name="T54" fmla="*/ 932 w 4605"/>
                <a:gd name="T55" fmla="*/ 1938 h 2875"/>
                <a:gd name="T56" fmla="*/ 1264 w 4605"/>
                <a:gd name="T57" fmla="*/ 1909 h 2875"/>
                <a:gd name="T58" fmla="*/ 1414 w 4605"/>
                <a:gd name="T59" fmla="*/ 2105 h 2875"/>
                <a:gd name="T60" fmla="*/ 1674 w 4605"/>
                <a:gd name="T61" fmla="*/ 2161 h 2875"/>
                <a:gd name="T62" fmla="*/ 1931 w 4605"/>
                <a:gd name="T63" fmla="*/ 2231 h 2875"/>
                <a:gd name="T64" fmla="*/ 2192 w 4605"/>
                <a:gd name="T65" fmla="*/ 2271 h 2875"/>
                <a:gd name="T66" fmla="*/ 2427 w 4605"/>
                <a:gd name="T67" fmla="*/ 2206 h 2875"/>
                <a:gd name="T68" fmla="*/ 2326 w 4605"/>
                <a:gd name="T69" fmla="*/ 2008 h 2875"/>
                <a:gd name="T70" fmla="*/ 2309 w 4605"/>
                <a:gd name="T71" fmla="*/ 1923 h 2875"/>
                <a:gd name="T72" fmla="*/ 2574 w 4605"/>
                <a:gd name="T73" fmla="*/ 1950 h 2875"/>
                <a:gd name="T74" fmla="*/ 2836 w 4605"/>
                <a:gd name="T75" fmla="*/ 1987 h 2875"/>
                <a:gd name="T76" fmla="*/ 3052 w 4605"/>
                <a:gd name="T77" fmla="*/ 2139 h 2875"/>
                <a:gd name="T78" fmla="*/ 3315 w 4605"/>
                <a:gd name="T79" fmla="*/ 2161 h 2875"/>
                <a:gd name="T80" fmla="*/ 3524 w 4605"/>
                <a:gd name="T81" fmla="*/ 2055 h 2875"/>
                <a:gd name="T82" fmla="*/ 3330 w 4605"/>
                <a:gd name="T83" fmla="*/ 1912 h 2875"/>
                <a:gd name="T84" fmla="*/ 3216 w 4605"/>
                <a:gd name="T85" fmla="*/ 1749 h 2875"/>
                <a:gd name="T86" fmla="*/ 3417 w 4605"/>
                <a:gd name="T87" fmla="*/ 1671 h 2875"/>
                <a:gd name="T88" fmla="*/ 3668 w 4605"/>
                <a:gd name="T89" fmla="*/ 1739 h 2875"/>
                <a:gd name="T90" fmla="*/ 3930 w 4605"/>
                <a:gd name="T91" fmla="*/ 1787 h 2875"/>
                <a:gd name="T92" fmla="*/ 4198 w 4605"/>
                <a:gd name="T93" fmla="*/ 1813 h 2875"/>
                <a:gd name="T94" fmla="*/ 4462 w 4605"/>
                <a:gd name="T95" fmla="*/ 1768 h 2875"/>
                <a:gd name="T96" fmla="*/ 4605 w 4605"/>
                <a:gd name="T97" fmla="*/ 1581 h 2875"/>
                <a:gd name="T98" fmla="*/ 4457 w 4605"/>
                <a:gd name="T99" fmla="*/ 1382 h 2875"/>
                <a:gd name="T100" fmla="*/ 4319 w 4605"/>
                <a:gd name="T101" fmla="*/ 1173 h 2875"/>
                <a:gd name="T102" fmla="*/ 4274 w 4605"/>
                <a:gd name="T103" fmla="*/ 919 h 2875"/>
                <a:gd name="T104" fmla="*/ 4253 w 4605"/>
                <a:gd name="T105" fmla="*/ 688 h 2875"/>
                <a:gd name="T106" fmla="*/ 4345 w 4605"/>
                <a:gd name="T107" fmla="*/ 458 h 2875"/>
                <a:gd name="T108" fmla="*/ 4212 w 4605"/>
                <a:gd name="T109" fmla="*/ 239 h 2875"/>
                <a:gd name="T110" fmla="*/ 3951 w 4605"/>
                <a:gd name="T111" fmla="*/ 207 h 2875"/>
                <a:gd name="T112" fmla="*/ 3726 w 4605"/>
                <a:gd name="T113" fmla="*/ 339 h 2875"/>
                <a:gd name="T114" fmla="*/ 3559 w 4605"/>
                <a:gd name="T115" fmla="*/ 440 h 2875"/>
                <a:gd name="T116" fmla="*/ 3439 w 4605"/>
                <a:gd name="T117" fmla="*/ 214 h 2875"/>
                <a:gd name="T118" fmla="*/ 3248 w 4605"/>
                <a:gd name="T119" fmla="*/ 37 h 2875"/>
                <a:gd name="T120" fmla="*/ 2983 w 4605"/>
                <a:gd name="T121" fmla="*/ 10 h 2875"/>
                <a:gd name="T122" fmla="*/ 2775 w 4605"/>
                <a:gd name="T123" fmla="*/ 167 h 2875"/>
                <a:gd name="T124" fmla="*/ 2716 w 4605"/>
                <a:gd name="T125" fmla="*/ 412 h 28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605" h="2875">
                  <a:moveTo>
                    <a:pt x="2727" y="393"/>
                  </a:moveTo>
                  <a:lnTo>
                    <a:pt x="2687" y="393"/>
                  </a:lnTo>
                  <a:lnTo>
                    <a:pt x="2649" y="390"/>
                  </a:lnTo>
                  <a:lnTo>
                    <a:pt x="2608" y="386"/>
                  </a:lnTo>
                  <a:lnTo>
                    <a:pt x="2574" y="380"/>
                  </a:lnTo>
                  <a:lnTo>
                    <a:pt x="2533" y="374"/>
                  </a:lnTo>
                  <a:lnTo>
                    <a:pt x="2498" y="365"/>
                  </a:lnTo>
                  <a:lnTo>
                    <a:pt x="2462" y="350"/>
                  </a:lnTo>
                  <a:lnTo>
                    <a:pt x="2427" y="339"/>
                  </a:lnTo>
                  <a:lnTo>
                    <a:pt x="2394" y="324"/>
                  </a:lnTo>
                  <a:lnTo>
                    <a:pt x="2358" y="308"/>
                  </a:lnTo>
                  <a:lnTo>
                    <a:pt x="2322" y="293"/>
                  </a:lnTo>
                  <a:lnTo>
                    <a:pt x="2287" y="279"/>
                  </a:lnTo>
                  <a:lnTo>
                    <a:pt x="2251" y="267"/>
                  </a:lnTo>
                  <a:lnTo>
                    <a:pt x="2215" y="254"/>
                  </a:lnTo>
                  <a:lnTo>
                    <a:pt x="2179" y="241"/>
                  </a:lnTo>
                  <a:lnTo>
                    <a:pt x="2144" y="231"/>
                  </a:lnTo>
                  <a:lnTo>
                    <a:pt x="2109" y="221"/>
                  </a:lnTo>
                  <a:lnTo>
                    <a:pt x="2071" y="210"/>
                  </a:lnTo>
                  <a:lnTo>
                    <a:pt x="2032" y="200"/>
                  </a:lnTo>
                  <a:lnTo>
                    <a:pt x="1997" y="192"/>
                  </a:lnTo>
                  <a:lnTo>
                    <a:pt x="1957" y="185"/>
                  </a:lnTo>
                  <a:lnTo>
                    <a:pt x="1922" y="176"/>
                  </a:lnTo>
                  <a:lnTo>
                    <a:pt x="1883" y="168"/>
                  </a:lnTo>
                  <a:lnTo>
                    <a:pt x="1844" y="167"/>
                  </a:lnTo>
                  <a:lnTo>
                    <a:pt x="1808" y="163"/>
                  </a:lnTo>
                  <a:lnTo>
                    <a:pt x="1769" y="167"/>
                  </a:lnTo>
                  <a:lnTo>
                    <a:pt x="1733" y="173"/>
                  </a:lnTo>
                  <a:lnTo>
                    <a:pt x="1694" y="178"/>
                  </a:lnTo>
                  <a:lnTo>
                    <a:pt x="1658" y="189"/>
                  </a:lnTo>
                  <a:lnTo>
                    <a:pt x="1623" y="198"/>
                  </a:lnTo>
                  <a:lnTo>
                    <a:pt x="1586" y="210"/>
                  </a:lnTo>
                  <a:lnTo>
                    <a:pt x="1549" y="223"/>
                  </a:lnTo>
                  <a:lnTo>
                    <a:pt x="1511" y="236"/>
                  </a:lnTo>
                  <a:lnTo>
                    <a:pt x="1475" y="247"/>
                  </a:lnTo>
                  <a:lnTo>
                    <a:pt x="1440" y="264"/>
                  </a:lnTo>
                  <a:lnTo>
                    <a:pt x="1404" y="279"/>
                  </a:lnTo>
                  <a:lnTo>
                    <a:pt x="1371" y="296"/>
                  </a:lnTo>
                  <a:lnTo>
                    <a:pt x="1338" y="314"/>
                  </a:lnTo>
                  <a:lnTo>
                    <a:pt x="1307" y="333"/>
                  </a:lnTo>
                  <a:lnTo>
                    <a:pt x="1274" y="355"/>
                  </a:lnTo>
                  <a:lnTo>
                    <a:pt x="1241" y="374"/>
                  </a:lnTo>
                  <a:lnTo>
                    <a:pt x="1211" y="396"/>
                  </a:lnTo>
                  <a:lnTo>
                    <a:pt x="1183" y="418"/>
                  </a:lnTo>
                  <a:lnTo>
                    <a:pt x="1153" y="443"/>
                  </a:lnTo>
                  <a:lnTo>
                    <a:pt x="1127" y="472"/>
                  </a:lnTo>
                  <a:lnTo>
                    <a:pt x="1101" y="500"/>
                  </a:lnTo>
                  <a:lnTo>
                    <a:pt x="1081" y="528"/>
                  </a:lnTo>
                  <a:lnTo>
                    <a:pt x="1058" y="559"/>
                  </a:lnTo>
                  <a:lnTo>
                    <a:pt x="1038" y="590"/>
                  </a:lnTo>
                  <a:lnTo>
                    <a:pt x="1022" y="625"/>
                  </a:lnTo>
                  <a:lnTo>
                    <a:pt x="1006" y="661"/>
                  </a:lnTo>
                  <a:lnTo>
                    <a:pt x="993" y="694"/>
                  </a:lnTo>
                  <a:lnTo>
                    <a:pt x="984" y="730"/>
                  </a:lnTo>
                  <a:lnTo>
                    <a:pt x="974" y="765"/>
                  </a:lnTo>
                  <a:lnTo>
                    <a:pt x="965" y="802"/>
                  </a:lnTo>
                  <a:lnTo>
                    <a:pt x="957" y="836"/>
                  </a:lnTo>
                  <a:lnTo>
                    <a:pt x="951" y="874"/>
                  </a:lnTo>
                  <a:lnTo>
                    <a:pt x="949" y="909"/>
                  </a:lnTo>
                  <a:lnTo>
                    <a:pt x="949" y="1056"/>
                  </a:lnTo>
                  <a:lnTo>
                    <a:pt x="944" y="1095"/>
                  </a:lnTo>
                  <a:lnTo>
                    <a:pt x="944" y="1132"/>
                  </a:lnTo>
                  <a:lnTo>
                    <a:pt x="949" y="1167"/>
                  </a:lnTo>
                  <a:lnTo>
                    <a:pt x="956" y="1205"/>
                  </a:lnTo>
                  <a:lnTo>
                    <a:pt x="967" y="1240"/>
                  </a:lnTo>
                  <a:lnTo>
                    <a:pt x="982" y="1274"/>
                  </a:lnTo>
                  <a:lnTo>
                    <a:pt x="989" y="1309"/>
                  </a:lnTo>
                  <a:lnTo>
                    <a:pt x="989" y="1346"/>
                  </a:lnTo>
                  <a:lnTo>
                    <a:pt x="987" y="1384"/>
                  </a:lnTo>
                  <a:lnTo>
                    <a:pt x="982" y="1419"/>
                  </a:lnTo>
                  <a:lnTo>
                    <a:pt x="971" y="1454"/>
                  </a:lnTo>
                  <a:lnTo>
                    <a:pt x="957" y="1492"/>
                  </a:lnTo>
                  <a:lnTo>
                    <a:pt x="944" y="1526"/>
                  </a:lnTo>
                  <a:lnTo>
                    <a:pt x="925" y="1557"/>
                  </a:lnTo>
                  <a:lnTo>
                    <a:pt x="905" y="1586"/>
                  </a:lnTo>
                  <a:lnTo>
                    <a:pt x="877" y="1611"/>
                  </a:lnTo>
                  <a:lnTo>
                    <a:pt x="840" y="1626"/>
                  </a:lnTo>
                  <a:lnTo>
                    <a:pt x="804" y="1639"/>
                  </a:lnTo>
                  <a:lnTo>
                    <a:pt x="768" y="1655"/>
                  </a:lnTo>
                  <a:lnTo>
                    <a:pt x="733" y="1668"/>
                  </a:lnTo>
                  <a:lnTo>
                    <a:pt x="697" y="1683"/>
                  </a:lnTo>
                  <a:lnTo>
                    <a:pt x="664" y="1699"/>
                  </a:lnTo>
                  <a:lnTo>
                    <a:pt x="633" y="1718"/>
                  </a:lnTo>
                  <a:lnTo>
                    <a:pt x="600" y="1739"/>
                  </a:lnTo>
                  <a:lnTo>
                    <a:pt x="570" y="1758"/>
                  </a:lnTo>
                  <a:lnTo>
                    <a:pt x="538" y="1781"/>
                  </a:lnTo>
                  <a:lnTo>
                    <a:pt x="504" y="1800"/>
                  </a:lnTo>
                  <a:lnTo>
                    <a:pt x="472" y="1818"/>
                  </a:lnTo>
                  <a:lnTo>
                    <a:pt x="437" y="1834"/>
                  </a:lnTo>
                  <a:lnTo>
                    <a:pt x="404" y="1853"/>
                  </a:lnTo>
                  <a:lnTo>
                    <a:pt x="372" y="1872"/>
                  </a:lnTo>
                  <a:lnTo>
                    <a:pt x="339" y="1891"/>
                  </a:lnTo>
                  <a:lnTo>
                    <a:pt x="307" y="1909"/>
                  </a:lnTo>
                  <a:lnTo>
                    <a:pt x="277" y="1932"/>
                  </a:lnTo>
                  <a:lnTo>
                    <a:pt x="244" y="1955"/>
                  </a:lnTo>
                  <a:lnTo>
                    <a:pt x="215" y="1979"/>
                  </a:lnTo>
                  <a:lnTo>
                    <a:pt x="189" y="2004"/>
                  </a:lnTo>
                  <a:lnTo>
                    <a:pt x="163" y="2033"/>
                  </a:lnTo>
                  <a:lnTo>
                    <a:pt x="140" y="2061"/>
                  </a:lnTo>
                  <a:lnTo>
                    <a:pt x="118" y="2089"/>
                  </a:lnTo>
                  <a:lnTo>
                    <a:pt x="95" y="2121"/>
                  </a:lnTo>
                  <a:lnTo>
                    <a:pt x="75" y="2152"/>
                  </a:lnTo>
                  <a:lnTo>
                    <a:pt x="55" y="2184"/>
                  </a:lnTo>
                  <a:lnTo>
                    <a:pt x="40" y="2218"/>
                  </a:lnTo>
                  <a:lnTo>
                    <a:pt x="23" y="2248"/>
                  </a:lnTo>
                  <a:lnTo>
                    <a:pt x="14" y="2284"/>
                  </a:lnTo>
                  <a:lnTo>
                    <a:pt x="4" y="2321"/>
                  </a:lnTo>
                  <a:lnTo>
                    <a:pt x="0" y="2356"/>
                  </a:lnTo>
                  <a:lnTo>
                    <a:pt x="0" y="2394"/>
                  </a:lnTo>
                  <a:lnTo>
                    <a:pt x="10" y="2432"/>
                  </a:lnTo>
                  <a:lnTo>
                    <a:pt x="31" y="2463"/>
                  </a:lnTo>
                  <a:lnTo>
                    <a:pt x="55" y="2488"/>
                  </a:lnTo>
                  <a:lnTo>
                    <a:pt x="85" y="2513"/>
                  </a:lnTo>
                  <a:lnTo>
                    <a:pt x="118" y="2535"/>
                  </a:lnTo>
                  <a:lnTo>
                    <a:pt x="149" y="2558"/>
                  </a:lnTo>
                  <a:lnTo>
                    <a:pt x="179" y="2577"/>
                  </a:lnTo>
                  <a:lnTo>
                    <a:pt x="211" y="2596"/>
                  </a:lnTo>
                  <a:lnTo>
                    <a:pt x="244" y="2614"/>
                  </a:lnTo>
                  <a:lnTo>
                    <a:pt x="277" y="2632"/>
                  </a:lnTo>
                  <a:lnTo>
                    <a:pt x="312" y="2649"/>
                  </a:lnTo>
                  <a:lnTo>
                    <a:pt x="345" y="2664"/>
                  </a:lnTo>
                  <a:lnTo>
                    <a:pt x="382" y="2677"/>
                  </a:lnTo>
                  <a:lnTo>
                    <a:pt x="417" y="2692"/>
                  </a:lnTo>
                  <a:lnTo>
                    <a:pt x="453" y="2707"/>
                  </a:lnTo>
                  <a:lnTo>
                    <a:pt x="488" y="2717"/>
                  </a:lnTo>
                  <a:lnTo>
                    <a:pt x="525" y="2732"/>
                  </a:lnTo>
                  <a:lnTo>
                    <a:pt x="560" y="2747"/>
                  </a:lnTo>
                  <a:lnTo>
                    <a:pt x="595" y="2756"/>
                  </a:lnTo>
                  <a:lnTo>
                    <a:pt x="633" y="2769"/>
                  </a:lnTo>
                  <a:lnTo>
                    <a:pt x="671" y="2779"/>
                  </a:lnTo>
                  <a:lnTo>
                    <a:pt x="707" y="2785"/>
                  </a:lnTo>
                  <a:lnTo>
                    <a:pt x="746" y="2790"/>
                  </a:lnTo>
                  <a:lnTo>
                    <a:pt x="782" y="2796"/>
                  </a:lnTo>
                  <a:lnTo>
                    <a:pt x="821" y="2800"/>
                  </a:lnTo>
                  <a:lnTo>
                    <a:pt x="856" y="2806"/>
                  </a:lnTo>
                  <a:lnTo>
                    <a:pt x="896" y="2812"/>
                  </a:lnTo>
                  <a:lnTo>
                    <a:pt x="932" y="2821"/>
                  </a:lnTo>
                  <a:lnTo>
                    <a:pt x="967" y="2832"/>
                  </a:lnTo>
                  <a:lnTo>
                    <a:pt x="1006" y="2841"/>
                  </a:lnTo>
                  <a:lnTo>
                    <a:pt x="1041" y="2847"/>
                  </a:lnTo>
                  <a:lnTo>
                    <a:pt x="1081" y="2853"/>
                  </a:lnTo>
                  <a:lnTo>
                    <a:pt x="1121" y="2859"/>
                  </a:lnTo>
                  <a:lnTo>
                    <a:pt x="1153" y="2868"/>
                  </a:lnTo>
                  <a:lnTo>
                    <a:pt x="1193" y="2875"/>
                  </a:lnTo>
                  <a:lnTo>
                    <a:pt x="1221" y="2864"/>
                  </a:lnTo>
                  <a:lnTo>
                    <a:pt x="1227" y="2828"/>
                  </a:lnTo>
                  <a:lnTo>
                    <a:pt x="1231" y="2796"/>
                  </a:lnTo>
                  <a:lnTo>
                    <a:pt x="1193" y="2774"/>
                  </a:lnTo>
                  <a:lnTo>
                    <a:pt x="1162" y="2756"/>
                  </a:lnTo>
                  <a:lnTo>
                    <a:pt x="1127" y="2739"/>
                  </a:lnTo>
                  <a:lnTo>
                    <a:pt x="1091" y="2727"/>
                  </a:lnTo>
                  <a:lnTo>
                    <a:pt x="1056" y="2715"/>
                  </a:lnTo>
                  <a:lnTo>
                    <a:pt x="1020" y="2707"/>
                  </a:lnTo>
                  <a:lnTo>
                    <a:pt x="984" y="2692"/>
                  </a:lnTo>
                  <a:lnTo>
                    <a:pt x="949" y="2685"/>
                  </a:lnTo>
                  <a:lnTo>
                    <a:pt x="912" y="2671"/>
                  </a:lnTo>
                  <a:lnTo>
                    <a:pt x="873" y="2661"/>
                  </a:lnTo>
                  <a:lnTo>
                    <a:pt x="837" y="2649"/>
                  </a:lnTo>
                  <a:lnTo>
                    <a:pt x="802" y="2637"/>
                  </a:lnTo>
                  <a:lnTo>
                    <a:pt x="768" y="2624"/>
                  </a:lnTo>
                  <a:lnTo>
                    <a:pt x="733" y="2607"/>
                  </a:lnTo>
                  <a:lnTo>
                    <a:pt x="697" y="2590"/>
                  </a:lnTo>
                  <a:lnTo>
                    <a:pt x="664" y="2575"/>
                  </a:lnTo>
                  <a:lnTo>
                    <a:pt x="628" y="2558"/>
                  </a:lnTo>
                  <a:lnTo>
                    <a:pt x="595" y="2543"/>
                  </a:lnTo>
                  <a:lnTo>
                    <a:pt x="560" y="2529"/>
                  </a:lnTo>
                  <a:lnTo>
                    <a:pt x="525" y="2513"/>
                  </a:lnTo>
                  <a:lnTo>
                    <a:pt x="488" y="2502"/>
                  </a:lnTo>
                  <a:lnTo>
                    <a:pt x="455" y="2482"/>
                  </a:lnTo>
                  <a:lnTo>
                    <a:pt x="423" y="2463"/>
                  </a:lnTo>
                  <a:lnTo>
                    <a:pt x="394" y="2441"/>
                  </a:lnTo>
                  <a:lnTo>
                    <a:pt x="362" y="2420"/>
                  </a:lnTo>
                  <a:lnTo>
                    <a:pt x="333" y="2398"/>
                  </a:lnTo>
                  <a:lnTo>
                    <a:pt x="310" y="2366"/>
                  </a:lnTo>
                  <a:lnTo>
                    <a:pt x="301" y="2327"/>
                  </a:lnTo>
                  <a:lnTo>
                    <a:pt x="303" y="2294"/>
                  </a:lnTo>
                  <a:lnTo>
                    <a:pt x="323" y="2262"/>
                  </a:lnTo>
                  <a:lnTo>
                    <a:pt x="345" y="2231"/>
                  </a:lnTo>
                  <a:lnTo>
                    <a:pt x="365" y="2199"/>
                  </a:lnTo>
                  <a:lnTo>
                    <a:pt x="384" y="2167"/>
                  </a:lnTo>
                  <a:lnTo>
                    <a:pt x="407" y="2139"/>
                  </a:lnTo>
                  <a:lnTo>
                    <a:pt x="437" y="2117"/>
                  </a:lnTo>
                  <a:lnTo>
                    <a:pt x="472" y="2102"/>
                  </a:lnTo>
                  <a:lnTo>
                    <a:pt x="504" y="2087"/>
                  </a:lnTo>
                  <a:lnTo>
                    <a:pt x="541" y="2064"/>
                  </a:lnTo>
                  <a:lnTo>
                    <a:pt x="570" y="2044"/>
                  </a:lnTo>
                  <a:lnTo>
                    <a:pt x="603" y="2023"/>
                  </a:lnTo>
                  <a:lnTo>
                    <a:pt x="635" y="2008"/>
                  </a:lnTo>
                  <a:lnTo>
                    <a:pt x="671" y="1994"/>
                  </a:lnTo>
                  <a:lnTo>
                    <a:pt x="709" y="1987"/>
                  </a:lnTo>
                  <a:lnTo>
                    <a:pt x="749" y="1982"/>
                  </a:lnTo>
                  <a:lnTo>
                    <a:pt x="786" y="1976"/>
                  </a:lnTo>
                  <a:lnTo>
                    <a:pt x="823" y="1972"/>
                  </a:lnTo>
                  <a:lnTo>
                    <a:pt x="860" y="1962"/>
                  </a:lnTo>
                  <a:lnTo>
                    <a:pt x="896" y="1950"/>
                  </a:lnTo>
                  <a:lnTo>
                    <a:pt x="932" y="1938"/>
                  </a:lnTo>
                  <a:lnTo>
                    <a:pt x="967" y="1932"/>
                  </a:lnTo>
                  <a:lnTo>
                    <a:pt x="1006" y="1925"/>
                  </a:lnTo>
                  <a:lnTo>
                    <a:pt x="1046" y="1923"/>
                  </a:lnTo>
                  <a:lnTo>
                    <a:pt x="1085" y="1915"/>
                  </a:lnTo>
                  <a:lnTo>
                    <a:pt x="1123" y="1912"/>
                  </a:lnTo>
                  <a:lnTo>
                    <a:pt x="1160" y="1909"/>
                  </a:lnTo>
                  <a:lnTo>
                    <a:pt x="1264" y="1909"/>
                  </a:lnTo>
                  <a:lnTo>
                    <a:pt x="1283" y="1940"/>
                  </a:lnTo>
                  <a:lnTo>
                    <a:pt x="1307" y="1979"/>
                  </a:lnTo>
                  <a:lnTo>
                    <a:pt x="1309" y="2012"/>
                  </a:lnTo>
                  <a:lnTo>
                    <a:pt x="1318" y="2044"/>
                  </a:lnTo>
                  <a:lnTo>
                    <a:pt x="1342" y="2074"/>
                  </a:lnTo>
                  <a:lnTo>
                    <a:pt x="1378" y="2091"/>
                  </a:lnTo>
                  <a:lnTo>
                    <a:pt x="1414" y="2105"/>
                  </a:lnTo>
                  <a:lnTo>
                    <a:pt x="1448" y="2114"/>
                  </a:lnTo>
                  <a:lnTo>
                    <a:pt x="1489" y="2121"/>
                  </a:lnTo>
                  <a:lnTo>
                    <a:pt x="1524" y="2127"/>
                  </a:lnTo>
                  <a:lnTo>
                    <a:pt x="1564" y="2137"/>
                  </a:lnTo>
                  <a:lnTo>
                    <a:pt x="1599" y="2142"/>
                  </a:lnTo>
                  <a:lnTo>
                    <a:pt x="1634" y="2152"/>
                  </a:lnTo>
                  <a:lnTo>
                    <a:pt x="1674" y="2161"/>
                  </a:lnTo>
                  <a:lnTo>
                    <a:pt x="1711" y="2170"/>
                  </a:lnTo>
                  <a:lnTo>
                    <a:pt x="1745" y="2184"/>
                  </a:lnTo>
                  <a:lnTo>
                    <a:pt x="1781" y="2191"/>
                  </a:lnTo>
                  <a:lnTo>
                    <a:pt x="1820" y="2201"/>
                  </a:lnTo>
                  <a:lnTo>
                    <a:pt x="1857" y="2212"/>
                  </a:lnTo>
                  <a:lnTo>
                    <a:pt x="1893" y="2221"/>
                  </a:lnTo>
                  <a:lnTo>
                    <a:pt x="1931" y="2231"/>
                  </a:lnTo>
                  <a:lnTo>
                    <a:pt x="1966" y="2237"/>
                  </a:lnTo>
                  <a:lnTo>
                    <a:pt x="2007" y="2244"/>
                  </a:lnTo>
                  <a:lnTo>
                    <a:pt x="2042" y="2246"/>
                  </a:lnTo>
                  <a:lnTo>
                    <a:pt x="2081" y="2253"/>
                  </a:lnTo>
                  <a:lnTo>
                    <a:pt x="2117" y="2259"/>
                  </a:lnTo>
                  <a:lnTo>
                    <a:pt x="2157" y="2265"/>
                  </a:lnTo>
                  <a:lnTo>
                    <a:pt x="2192" y="2271"/>
                  </a:lnTo>
                  <a:lnTo>
                    <a:pt x="2231" y="2278"/>
                  </a:lnTo>
                  <a:lnTo>
                    <a:pt x="2271" y="2284"/>
                  </a:lnTo>
                  <a:lnTo>
                    <a:pt x="2305" y="2284"/>
                  </a:lnTo>
                  <a:lnTo>
                    <a:pt x="2341" y="2278"/>
                  </a:lnTo>
                  <a:lnTo>
                    <a:pt x="2379" y="2259"/>
                  </a:lnTo>
                  <a:lnTo>
                    <a:pt x="2407" y="2233"/>
                  </a:lnTo>
                  <a:lnTo>
                    <a:pt x="2427" y="2206"/>
                  </a:lnTo>
                  <a:lnTo>
                    <a:pt x="2434" y="2167"/>
                  </a:lnTo>
                  <a:lnTo>
                    <a:pt x="2423" y="2129"/>
                  </a:lnTo>
                  <a:lnTo>
                    <a:pt x="2394" y="2105"/>
                  </a:lnTo>
                  <a:lnTo>
                    <a:pt x="2404" y="2070"/>
                  </a:lnTo>
                  <a:lnTo>
                    <a:pt x="2401" y="2039"/>
                  </a:lnTo>
                  <a:lnTo>
                    <a:pt x="2364" y="2019"/>
                  </a:lnTo>
                  <a:lnTo>
                    <a:pt x="2326" y="2008"/>
                  </a:lnTo>
                  <a:lnTo>
                    <a:pt x="2289" y="1997"/>
                  </a:lnTo>
                  <a:lnTo>
                    <a:pt x="2251" y="1992"/>
                  </a:lnTo>
                  <a:lnTo>
                    <a:pt x="2218" y="1979"/>
                  </a:lnTo>
                  <a:lnTo>
                    <a:pt x="2201" y="1945"/>
                  </a:lnTo>
                  <a:lnTo>
                    <a:pt x="2234" y="1925"/>
                  </a:lnTo>
                  <a:lnTo>
                    <a:pt x="2271" y="1919"/>
                  </a:lnTo>
                  <a:lnTo>
                    <a:pt x="2309" y="1923"/>
                  </a:lnTo>
                  <a:lnTo>
                    <a:pt x="2348" y="1925"/>
                  </a:lnTo>
                  <a:lnTo>
                    <a:pt x="2387" y="1925"/>
                  </a:lnTo>
                  <a:lnTo>
                    <a:pt x="2423" y="1928"/>
                  </a:lnTo>
                  <a:lnTo>
                    <a:pt x="2462" y="1932"/>
                  </a:lnTo>
                  <a:lnTo>
                    <a:pt x="2501" y="1934"/>
                  </a:lnTo>
                  <a:lnTo>
                    <a:pt x="2537" y="1945"/>
                  </a:lnTo>
                  <a:lnTo>
                    <a:pt x="2574" y="1950"/>
                  </a:lnTo>
                  <a:lnTo>
                    <a:pt x="2612" y="1960"/>
                  </a:lnTo>
                  <a:lnTo>
                    <a:pt x="2649" y="1962"/>
                  </a:lnTo>
                  <a:lnTo>
                    <a:pt x="2687" y="1966"/>
                  </a:lnTo>
                  <a:lnTo>
                    <a:pt x="2727" y="1966"/>
                  </a:lnTo>
                  <a:lnTo>
                    <a:pt x="2765" y="1970"/>
                  </a:lnTo>
                  <a:lnTo>
                    <a:pt x="2801" y="1976"/>
                  </a:lnTo>
                  <a:lnTo>
                    <a:pt x="2836" y="1987"/>
                  </a:lnTo>
                  <a:lnTo>
                    <a:pt x="2872" y="2004"/>
                  </a:lnTo>
                  <a:lnTo>
                    <a:pt x="2905" y="2023"/>
                  </a:lnTo>
                  <a:lnTo>
                    <a:pt x="2934" y="2044"/>
                  </a:lnTo>
                  <a:lnTo>
                    <a:pt x="2967" y="2066"/>
                  </a:lnTo>
                  <a:lnTo>
                    <a:pt x="2994" y="2091"/>
                  </a:lnTo>
                  <a:lnTo>
                    <a:pt x="3022" y="2117"/>
                  </a:lnTo>
                  <a:lnTo>
                    <a:pt x="3052" y="2139"/>
                  </a:lnTo>
                  <a:lnTo>
                    <a:pt x="3087" y="2149"/>
                  </a:lnTo>
                  <a:lnTo>
                    <a:pt x="3126" y="2154"/>
                  </a:lnTo>
                  <a:lnTo>
                    <a:pt x="3164" y="2159"/>
                  </a:lnTo>
                  <a:lnTo>
                    <a:pt x="3201" y="2161"/>
                  </a:lnTo>
                  <a:lnTo>
                    <a:pt x="3240" y="2165"/>
                  </a:lnTo>
                  <a:lnTo>
                    <a:pt x="3277" y="2165"/>
                  </a:lnTo>
                  <a:lnTo>
                    <a:pt x="3315" y="2161"/>
                  </a:lnTo>
                  <a:lnTo>
                    <a:pt x="3354" y="2161"/>
                  </a:lnTo>
                  <a:lnTo>
                    <a:pt x="3394" y="2159"/>
                  </a:lnTo>
                  <a:lnTo>
                    <a:pt x="3429" y="2149"/>
                  </a:lnTo>
                  <a:lnTo>
                    <a:pt x="3465" y="2137"/>
                  </a:lnTo>
                  <a:lnTo>
                    <a:pt x="3498" y="2121"/>
                  </a:lnTo>
                  <a:lnTo>
                    <a:pt x="3524" y="2091"/>
                  </a:lnTo>
                  <a:lnTo>
                    <a:pt x="3524" y="2055"/>
                  </a:lnTo>
                  <a:lnTo>
                    <a:pt x="3505" y="2023"/>
                  </a:lnTo>
                  <a:lnTo>
                    <a:pt x="3482" y="1992"/>
                  </a:lnTo>
                  <a:lnTo>
                    <a:pt x="3462" y="1962"/>
                  </a:lnTo>
                  <a:lnTo>
                    <a:pt x="3443" y="1928"/>
                  </a:lnTo>
                  <a:lnTo>
                    <a:pt x="3408" y="1919"/>
                  </a:lnTo>
                  <a:lnTo>
                    <a:pt x="3368" y="1919"/>
                  </a:lnTo>
                  <a:lnTo>
                    <a:pt x="3330" y="1912"/>
                  </a:lnTo>
                  <a:lnTo>
                    <a:pt x="3293" y="1903"/>
                  </a:lnTo>
                  <a:lnTo>
                    <a:pt x="3254" y="1897"/>
                  </a:lnTo>
                  <a:lnTo>
                    <a:pt x="3222" y="1884"/>
                  </a:lnTo>
                  <a:lnTo>
                    <a:pt x="3199" y="1853"/>
                  </a:lnTo>
                  <a:lnTo>
                    <a:pt x="3190" y="1815"/>
                  </a:lnTo>
                  <a:lnTo>
                    <a:pt x="3192" y="1781"/>
                  </a:lnTo>
                  <a:lnTo>
                    <a:pt x="3216" y="1749"/>
                  </a:lnTo>
                  <a:lnTo>
                    <a:pt x="3231" y="1718"/>
                  </a:lnTo>
                  <a:lnTo>
                    <a:pt x="3266" y="1705"/>
                  </a:lnTo>
                  <a:lnTo>
                    <a:pt x="3289" y="1675"/>
                  </a:lnTo>
                  <a:lnTo>
                    <a:pt x="3319" y="1651"/>
                  </a:lnTo>
                  <a:lnTo>
                    <a:pt x="3352" y="1636"/>
                  </a:lnTo>
                  <a:lnTo>
                    <a:pt x="3387" y="1645"/>
                  </a:lnTo>
                  <a:lnTo>
                    <a:pt x="3417" y="1671"/>
                  </a:lnTo>
                  <a:lnTo>
                    <a:pt x="3445" y="1692"/>
                  </a:lnTo>
                  <a:lnTo>
                    <a:pt x="3482" y="1707"/>
                  </a:lnTo>
                  <a:lnTo>
                    <a:pt x="3518" y="1721"/>
                  </a:lnTo>
                  <a:lnTo>
                    <a:pt x="3557" y="1727"/>
                  </a:lnTo>
                  <a:lnTo>
                    <a:pt x="3592" y="1730"/>
                  </a:lnTo>
                  <a:lnTo>
                    <a:pt x="3631" y="1736"/>
                  </a:lnTo>
                  <a:lnTo>
                    <a:pt x="3668" y="1739"/>
                  </a:lnTo>
                  <a:lnTo>
                    <a:pt x="3707" y="1746"/>
                  </a:lnTo>
                  <a:lnTo>
                    <a:pt x="3745" y="1752"/>
                  </a:lnTo>
                  <a:lnTo>
                    <a:pt x="3783" y="1758"/>
                  </a:lnTo>
                  <a:lnTo>
                    <a:pt x="3821" y="1766"/>
                  </a:lnTo>
                  <a:lnTo>
                    <a:pt x="3856" y="1771"/>
                  </a:lnTo>
                  <a:lnTo>
                    <a:pt x="3895" y="1781"/>
                  </a:lnTo>
                  <a:lnTo>
                    <a:pt x="3930" y="1787"/>
                  </a:lnTo>
                  <a:lnTo>
                    <a:pt x="3968" y="1793"/>
                  </a:lnTo>
                  <a:lnTo>
                    <a:pt x="4005" y="1800"/>
                  </a:lnTo>
                  <a:lnTo>
                    <a:pt x="4042" y="1805"/>
                  </a:lnTo>
                  <a:lnTo>
                    <a:pt x="4082" y="1808"/>
                  </a:lnTo>
                  <a:lnTo>
                    <a:pt x="4119" y="1813"/>
                  </a:lnTo>
                  <a:lnTo>
                    <a:pt x="4159" y="1815"/>
                  </a:lnTo>
                  <a:lnTo>
                    <a:pt x="4198" y="1813"/>
                  </a:lnTo>
                  <a:lnTo>
                    <a:pt x="4235" y="1813"/>
                  </a:lnTo>
                  <a:lnTo>
                    <a:pt x="4270" y="1808"/>
                  </a:lnTo>
                  <a:lnTo>
                    <a:pt x="4305" y="1803"/>
                  </a:lnTo>
                  <a:lnTo>
                    <a:pt x="4342" y="1797"/>
                  </a:lnTo>
                  <a:lnTo>
                    <a:pt x="4381" y="1790"/>
                  </a:lnTo>
                  <a:lnTo>
                    <a:pt x="4426" y="1781"/>
                  </a:lnTo>
                  <a:lnTo>
                    <a:pt x="4462" y="1768"/>
                  </a:lnTo>
                  <a:lnTo>
                    <a:pt x="4473" y="1739"/>
                  </a:lnTo>
                  <a:lnTo>
                    <a:pt x="4468" y="1701"/>
                  </a:lnTo>
                  <a:lnTo>
                    <a:pt x="4485" y="1668"/>
                  </a:lnTo>
                  <a:lnTo>
                    <a:pt x="4517" y="1645"/>
                  </a:lnTo>
                  <a:lnTo>
                    <a:pt x="4554" y="1633"/>
                  </a:lnTo>
                  <a:lnTo>
                    <a:pt x="4589" y="1617"/>
                  </a:lnTo>
                  <a:lnTo>
                    <a:pt x="4605" y="1581"/>
                  </a:lnTo>
                  <a:lnTo>
                    <a:pt x="4593" y="1548"/>
                  </a:lnTo>
                  <a:lnTo>
                    <a:pt x="4570" y="1518"/>
                  </a:lnTo>
                  <a:lnTo>
                    <a:pt x="4538" y="1497"/>
                  </a:lnTo>
                  <a:lnTo>
                    <a:pt x="4508" y="1478"/>
                  </a:lnTo>
                  <a:lnTo>
                    <a:pt x="4485" y="1446"/>
                  </a:lnTo>
                  <a:lnTo>
                    <a:pt x="4465" y="1414"/>
                  </a:lnTo>
                  <a:lnTo>
                    <a:pt x="4457" y="1382"/>
                  </a:lnTo>
                  <a:lnTo>
                    <a:pt x="4457" y="1344"/>
                  </a:lnTo>
                  <a:lnTo>
                    <a:pt x="4449" y="1309"/>
                  </a:lnTo>
                  <a:lnTo>
                    <a:pt x="4420" y="1281"/>
                  </a:lnTo>
                  <a:lnTo>
                    <a:pt x="4390" y="1258"/>
                  </a:lnTo>
                  <a:lnTo>
                    <a:pt x="4361" y="1232"/>
                  </a:lnTo>
                  <a:lnTo>
                    <a:pt x="4335" y="1205"/>
                  </a:lnTo>
                  <a:lnTo>
                    <a:pt x="4319" y="1173"/>
                  </a:lnTo>
                  <a:lnTo>
                    <a:pt x="4312" y="1135"/>
                  </a:lnTo>
                  <a:lnTo>
                    <a:pt x="4305" y="1101"/>
                  </a:lnTo>
                  <a:lnTo>
                    <a:pt x="4296" y="1067"/>
                  </a:lnTo>
                  <a:lnTo>
                    <a:pt x="4290" y="1028"/>
                  </a:lnTo>
                  <a:lnTo>
                    <a:pt x="4286" y="991"/>
                  </a:lnTo>
                  <a:lnTo>
                    <a:pt x="4279" y="956"/>
                  </a:lnTo>
                  <a:lnTo>
                    <a:pt x="4274" y="919"/>
                  </a:lnTo>
                  <a:lnTo>
                    <a:pt x="4264" y="883"/>
                  </a:lnTo>
                  <a:lnTo>
                    <a:pt x="4247" y="849"/>
                  </a:lnTo>
                  <a:lnTo>
                    <a:pt x="4221" y="820"/>
                  </a:lnTo>
                  <a:lnTo>
                    <a:pt x="4208" y="789"/>
                  </a:lnTo>
                  <a:lnTo>
                    <a:pt x="4215" y="748"/>
                  </a:lnTo>
                  <a:lnTo>
                    <a:pt x="4231" y="716"/>
                  </a:lnTo>
                  <a:lnTo>
                    <a:pt x="4253" y="688"/>
                  </a:lnTo>
                  <a:lnTo>
                    <a:pt x="4284" y="663"/>
                  </a:lnTo>
                  <a:lnTo>
                    <a:pt x="4312" y="637"/>
                  </a:lnTo>
                  <a:lnTo>
                    <a:pt x="4333" y="607"/>
                  </a:lnTo>
                  <a:lnTo>
                    <a:pt x="4342" y="573"/>
                  </a:lnTo>
                  <a:lnTo>
                    <a:pt x="4349" y="535"/>
                  </a:lnTo>
                  <a:lnTo>
                    <a:pt x="4352" y="497"/>
                  </a:lnTo>
                  <a:lnTo>
                    <a:pt x="4345" y="458"/>
                  </a:lnTo>
                  <a:lnTo>
                    <a:pt x="4328" y="428"/>
                  </a:lnTo>
                  <a:lnTo>
                    <a:pt x="4309" y="396"/>
                  </a:lnTo>
                  <a:lnTo>
                    <a:pt x="4293" y="361"/>
                  </a:lnTo>
                  <a:lnTo>
                    <a:pt x="4279" y="326"/>
                  </a:lnTo>
                  <a:lnTo>
                    <a:pt x="4264" y="296"/>
                  </a:lnTo>
                  <a:lnTo>
                    <a:pt x="4241" y="264"/>
                  </a:lnTo>
                  <a:lnTo>
                    <a:pt x="4212" y="239"/>
                  </a:lnTo>
                  <a:lnTo>
                    <a:pt x="4179" y="223"/>
                  </a:lnTo>
                  <a:lnTo>
                    <a:pt x="4142" y="214"/>
                  </a:lnTo>
                  <a:lnTo>
                    <a:pt x="4103" y="207"/>
                  </a:lnTo>
                  <a:lnTo>
                    <a:pt x="4065" y="204"/>
                  </a:lnTo>
                  <a:lnTo>
                    <a:pt x="4026" y="200"/>
                  </a:lnTo>
                  <a:lnTo>
                    <a:pt x="3989" y="204"/>
                  </a:lnTo>
                  <a:lnTo>
                    <a:pt x="3951" y="207"/>
                  </a:lnTo>
                  <a:lnTo>
                    <a:pt x="3915" y="216"/>
                  </a:lnTo>
                  <a:lnTo>
                    <a:pt x="3880" y="229"/>
                  </a:lnTo>
                  <a:lnTo>
                    <a:pt x="3842" y="247"/>
                  </a:lnTo>
                  <a:lnTo>
                    <a:pt x="3811" y="267"/>
                  </a:lnTo>
                  <a:lnTo>
                    <a:pt x="3783" y="288"/>
                  </a:lnTo>
                  <a:lnTo>
                    <a:pt x="3752" y="314"/>
                  </a:lnTo>
                  <a:lnTo>
                    <a:pt x="3726" y="339"/>
                  </a:lnTo>
                  <a:lnTo>
                    <a:pt x="3703" y="369"/>
                  </a:lnTo>
                  <a:lnTo>
                    <a:pt x="3680" y="401"/>
                  </a:lnTo>
                  <a:lnTo>
                    <a:pt x="3664" y="433"/>
                  </a:lnTo>
                  <a:lnTo>
                    <a:pt x="3642" y="463"/>
                  </a:lnTo>
                  <a:lnTo>
                    <a:pt x="3622" y="484"/>
                  </a:lnTo>
                  <a:lnTo>
                    <a:pt x="3589" y="465"/>
                  </a:lnTo>
                  <a:lnTo>
                    <a:pt x="3559" y="440"/>
                  </a:lnTo>
                  <a:lnTo>
                    <a:pt x="3537" y="412"/>
                  </a:lnTo>
                  <a:lnTo>
                    <a:pt x="3521" y="380"/>
                  </a:lnTo>
                  <a:lnTo>
                    <a:pt x="3508" y="346"/>
                  </a:lnTo>
                  <a:lnTo>
                    <a:pt x="3491" y="311"/>
                  </a:lnTo>
                  <a:lnTo>
                    <a:pt x="3475" y="276"/>
                  </a:lnTo>
                  <a:lnTo>
                    <a:pt x="3460" y="246"/>
                  </a:lnTo>
                  <a:lnTo>
                    <a:pt x="3439" y="214"/>
                  </a:lnTo>
                  <a:lnTo>
                    <a:pt x="3417" y="182"/>
                  </a:lnTo>
                  <a:lnTo>
                    <a:pt x="3394" y="153"/>
                  </a:lnTo>
                  <a:lnTo>
                    <a:pt x="3368" y="126"/>
                  </a:lnTo>
                  <a:lnTo>
                    <a:pt x="3338" y="99"/>
                  </a:lnTo>
                  <a:lnTo>
                    <a:pt x="3309" y="74"/>
                  </a:lnTo>
                  <a:lnTo>
                    <a:pt x="3280" y="52"/>
                  </a:lnTo>
                  <a:lnTo>
                    <a:pt x="3248" y="37"/>
                  </a:lnTo>
                  <a:lnTo>
                    <a:pt x="3212" y="21"/>
                  </a:lnTo>
                  <a:lnTo>
                    <a:pt x="3175" y="12"/>
                  </a:lnTo>
                  <a:lnTo>
                    <a:pt x="3137" y="6"/>
                  </a:lnTo>
                  <a:lnTo>
                    <a:pt x="3098" y="0"/>
                  </a:lnTo>
                  <a:lnTo>
                    <a:pt x="3060" y="0"/>
                  </a:lnTo>
                  <a:lnTo>
                    <a:pt x="3022" y="3"/>
                  </a:lnTo>
                  <a:lnTo>
                    <a:pt x="2983" y="10"/>
                  </a:lnTo>
                  <a:lnTo>
                    <a:pt x="2948" y="21"/>
                  </a:lnTo>
                  <a:lnTo>
                    <a:pt x="2915" y="40"/>
                  </a:lnTo>
                  <a:lnTo>
                    <a:pt x="2886" y="63"/>
                  </a:lnTo>
                  <a:lnTo>
                    <a:pt x="2856" y="88"/>
                  </a:lnTo>
                  <a:lnTo>
                    <a:pt x="2827" y="114"/>
                  </a:lnTo>
                  <a:lnTo>
                    <a:pt x="2801" y="138"/>
                  </a:lnTo>
                  <a:lnTo>
                    <a:pt x="2775" y="167"/>
                  </a:lnTo>
                  <a:lnTo>
                    <a:pt x="2755" y="198"/>
                  </a:lnTo>
                  <a:lnTo>
                    <a:pt x="2738" y="231"/>
                  </a:lnTo>
                  <a:lnTo>
                    <a:pt x="2730" y="267"/>
                  </a:lnTo>
                  <a:lnTo>
                    <a:pt x="2722" y="301"/>
                  </a:lnTo>
                  <a:lnTo>
                    <a:pt x="2722" y="339"/>
                  </a:lnTo>
                  <a:lnTo>
                    <a:pt x="2720" y="377"/>
                  </a:lnTo>
                  <a:lnTo>
                    <a:pt x="2716" y="412"/>
                  </a:lnTo>
                  <a:lnTo>
                    <a:pt x="2727" y="393"/>
                  </a:lnTo>
                  <a:close/>
                </a:path>
              </a:pathLst>
            </a:custGeom>
            <a:solidFill>
              <a:srgbClr val="8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defTabSz="914377" eaLnBrk="0" fontAlgn="base" hangingPunct="0">
                <a:spcBef>
                  <a:spcPct val="0"/>
                </a:spcBef>
                <a:spcAft>
                  <a:spcPct val="0"/>
                </a:spcAft>
                <a:defRPr/>
              </a:pPr>
              <a:endParaRPr lang="en-US" sz="2000">
                <a:solidFill>
                  <a:srgbClr val="000000"/>
                </a:solidFill>
                <a:latin typeface="Arial" charset="0"/>
                <a:ea typeface="ＭＳ Ｐゴシック" charset="0"/>
                <a:cs typeface="ＭＳ Ｐゴシック" charset="0"/>
              </a:endParaRPr>
            </a:p>
          </p:txBody>
        </p:sp>
        <p:sp>
          <p:nvSpPr>
            <p:cNvPr id="46" name="Freeform 8">
              <a:extLst>
                <a:ext uri="{FF2B5EF4-FFF2-40B4-BE49-F238E27FC236}">
                  <a16:creationId xmlns:a16="http://schemas.microsoft.com/office/drawing/2014/main" id="{3380FFF1-D942-4A43-B06C-EADF4E67F33D}"/>
                </a:ext>
              </a:extLst>
            </p:cNvPr>
            <p:cNvSpPr>
              <a:spLocks/>
            </p:cNvSpPr>
            <p:nvPr/>
          </p:nvSpPr>
          <p:spPr bwMode="auto">
            <a:xfrm>
              <a:off x="1319213" y="3238500"/>
              <a:ext cx="90487" cy="73025"/>
            </a:xfrm>
            <a:custGeom>
              <a:avLst/>
              <a:gdLst>
                <a:gd name="T0" fmla="*/ 194 w 319"/>
                <a:gd name="T1" fmla="*/ 7 h 233"/>
                <a:gd name="T2" fmla="*/ 178 w 319"/>
                <a:gd name="T3" fmla="*/ 4 h 233"/>
                <a:gd name="T4" fmla="*/ 134 w 319"/>
                <a:gd name="T5" fmla="*/ 0 h 233"/>
                <a:gd name="T6" fmla="*/ 119 w 319"/>
                <a:gd name="T7" fmla="*/ 4 h 233"/>
                <a:gd name="T8" fmla="*/ 110 w 319"/>
                <a:gd name="T9" fmla="*/ 7 h 233"/>
                <a:gd name="T10" fmla="*/ 101 w 319"/>
                <a:gd name="T11" fmla="*/ 9 h 233"/>
                <a:gd name="T12" fmla="*/ 91 w 319"/>
                <a:gd name="T13" fmla="*/ 16 h 233"/>
                <a:gd name="T14" fmla="*/ 81 w 319"/>
                <a:gd name="T15" fmla="*/ 19 h 233"/>
                <a:gd name="T16" fmla="*/ 71 w 319"/>
                <a:gd name="T17" fmla="*/ 22 h 233"/>
                <a:gd name="T18" fmla="*/ 61 w 319"/>
                <a:gd name="T19" fmla="*/ 24 h 233"/>
                <a:gd name="T20" fmla="*/ 53 w 319"/>
                <a:gd name="T21" fmla="*/ 32 h 233"/>
                <a:gd name="T22" fmla="*/ 43 w 319"/>
                <a:gd name="T23" fmla="*/ 35 h 233"/>
                <a:gd name="T24" fmla="*/ 31 w 319"/>
                <a:gd name="T25" fmla="*/ 40 h 233"/>
                <a:gd name="T26" fmla="*/ 27 w 319"/>
                <a:gd name="T27" fmla="*/ 51 h 233"/>
                <a:gd name="T28" fmla="*/ 22 w 319"/>
                <a:gd name="T29" fmla="*/ 60 h 233"/>
                <a:gd name="T30" fmla="*/ 16 w 319"/>
                <a:gd name="T31" fmla="*/ 69 h 233"/>
                <a:gd name="T32" fmla="*/ 10 w 319"/>
                <a:gd name="T33" fmla="*/ 79 h 233"/>
                <a:gd name="T34" fmla="*/ 5 w 319"/>
                <a:gd name="T35" fmla="*/ 88 h 233"/>
                <a:gd name="T36" fmla="*/ 3 w 319"/>
                <a:gd name="T37" fmla="*/ 103 h 233"/>
                <a:gd name="T38" fmla="*/ 0 w 319"/>
                <a:gd name="T39" fmla="*/ 129 h 233"/>
                <a:gd name="T40" fmla="*/ 0 w 319"/>
                <a:gd name="T41" fmla="*/ 139 h 233"/>
                <a:gd name="T42" fmla="*/ 3 w 319"/>
                <a:gd name="T43" fmla="*/ 186 h 233"/>
                <a:gd name="T44" fmla="*/ 5 w 319"/>
                <a:gd name="T45" fmla="*/ 195 h 233"/>
                <a:gd name="T46" fmla="*/ 16 w 319"/>
                <a:gd name="T47" fmla="*/ 204 h 233"/>
                <a:gd name="T48" fmla="*/ 27 w 319"/>
                <a:gd name="T49" fmla="*/ 214 h 233"/>
                <a:gd name="T50" fmla="*/ 36 w 319"/>
                <a:gd name="T51" fmla="*/ 218 h 233"/>
                <a:gd name="T52" fmla="*/ 45 w 319"/>
                <a:gd name="T53" fmla="*/ 224 h 233"/>
                <a:gd name="T54" fmla="*/ 55 w 319"/>
                <a:gd name="T55" fmla="*/ 226 h 233"/>
                <a:gd name="T56" fmla="*/ 69 w 319"/>
                <a:gd name="T57" fmla="*/ 230 h 233"/>
                <a:gd name="T58" fmla="*/ 87 w 319"/>
                <a:gd name="T59" fmla="*/ 233 h 233"/>
                <a:gd name="T60" fmla="*/ 134 w 319"/>
                <a:gd name="T61" fmla="*/ 230 h 233"/>
                <a:gd name="T62" fmla="*/ 145 w 319"/>
                <a:gd name="T63" fmla="*/ 226 h 233"/>
                <a:gd name="T64" fmla="*/ 157 w 319"/>
                <a:gd name="T65" fmla="*/ 224 h 233"/>
                <a:gd name="T66" fmla="*/ 166 w 319"/>
                <a:gd name="T67" fmla="*/ 220 h 233"/>
                <a:gd name="T68" fmla="*/ 178 w 319"/>
                <a:gd name="T69" fmla="*/ 214 h 233"/>
                <a:gd name="T70" fmla="*/ 189 w 319"/>
                <a:gd name="T71" fmla="*/ 211 h 233"/>
                <a:gd name="T72" fmla="*/ 198 w 319"/>
                <a:gd name="T73" fmla="*/ 209 h 233"/>
                <a:gd name="T74" fmla="*/ 208 w 319"/>
                <a:gd name="T75" fmla="*/ 201 h 233"/>
                <a:gd name="T76" fmla="*/ 218 w 319"/>
                <a:gd name="T77" fmla="*/ 197 h 233"/>
                <a:gd name="T78" fmla="*/ 227 w 319"/>
                <a:gd name="T79" fmla="*/ 195 h 233"/>
                <a:gd name="T80" fmla="*/ 238 w 319"/>
                <a:gd name="T81" fmla="*/ 192 h 233"/>
                <a:gd name="T82" fmla="*/ 247 w 319"/>
                <a:gd name="T83" fmla="*/ 186 h 233"/>
                <a:gd name="T84" fmla="*/ 256 w 319"/>
                <a:gd name="T85" fmla="*/ 182 h 233"/>
                <a:gd name="T86" fmla="*/ 266 w 319"/>
                <a:gd name="T87" fmla="*/ 179 h 233"/>
                <a:gd name="T88" fmla="*/ 275 w 319"/>
                <a:gd name="T89" fmla="*/ 173 h 233"/>
                <a:gd name="T90" fmla="*/ 282 w 319"/>
                <a:gd name="T91" fmla="*/ 166 h 233"/>
                <a:gd name="T92" fmla="*/ 292 w 319"/>
                <a:gd name="T93" fmla="*/ 161 h 233"/>
                <a:gd name="T94" fmla="*/ 299 w 319"/>
                <a:gd name="T95" fmla="*/ 150 h 233"/>
                <a:gd name="T96" fmla="*/ 306 w 319"/>
                <a:gd name="T97" fmla="*/ 142 h 233"/>
                <a:gd name="T98" fmla="*/ 309 w 319"/>
                <a:gd name="T99" fmla="*/ 135 h 233"/>
                <a:gd name="T100" fmla="*/ 313 w 319"/>
                <a:gd name="T101" fmla="*/ 123 h 233"/>
                <a:gd name="T102" fmla="*/ 315 w 319"/>
                <a:gd name="T103" fmla="*/ 107 h 233"/>
                <a:gd name="T104" fmla="*/ 319 w 319"/>
                <a:gd name="T105" fmla="*/ 82 h 233"/>
                <a:gd name="T106" fmla="*/ 315 w 319"/>
                <a:gd name="T107" fmla="*/ 71 h 233"/>
                <a:gd name="T108" fmla="*/ 306 w 319"/>
                <a:gd name="T109" fmla="*/ 66 h 233"/>
                <a:gd name="T110" fmla="*/ 297 w 319"/>
                <a:gd name="T111" fmla="*/ 60 h 233"/>
                <a:gd name="T112" fmla="*/ 282 w 319"/>
                <a:gd name="T113" fmla="*/ 51 h 233"/>
                <a:gd name="T114" fmla="*/ 275 w 319"/>
                <a:gd name="T115" fmla="*/ 44 h 233"/>
                <a:gd name="T116" fmla="*/ 266 w 319"/>
                <a:gd name="T117" fmla="*/ 39 h 233"/>
                <a:gd name="T118" fmla="*/ 256 w 319"/>
                <a:gd name="T119" fmla="*/ 35 h 233"/>
                <a:gd name="T120" fmla="*/ 221 w 319"/>
                <a:gd name="T121" fmla="*/ 32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19" h="233">
                  <a:moveTo>
                    <a:pt x="208" y="7"/>
                  </a:moveTo>
                  <a:lnTo>
                    <a:pt x="194" y="7"/>
                  </a:lnTo>
                  <a:lnTo>
                    <a:pt x="192" y="4"/>
                  </a:lnTo>
                  <a:lnTo>
                    <a:pt x="178" y="4"/>
                  </a:lnTo>
                  <a:lnTo>
                    <a:pt x="175" y="0"/>
                  </a:lnTo>
                  <a:lnTo>
                    <a:pt x="134" y="0"/>
                  </a:lnTo>
                  <a:lnTo>
                    <a:pt x="126" y="4"/>
                  </a:lnTo>
                  <a:lnTo>
                    <a:pt x="119" y="4"/>
                  </a:lnTo>
                  <a:lnTo>
                    <a:pt x="117" y="7"/>
                  </a:lnTo>
                  <a:lnTo>
                    <a:pt x="110" y="7"/>
                  </a:lnTo>
                  <a:lnTo>
                    <a:pt x="108" y="9"/>
                  </a:lnTo>
                  <a:lnTo>
                    <a:pt x="101" y="9"/>
                  </a:lnTo>
                  <a:lnTo>
                    <a:pt x="97" y="12"/>
                  </a:lnTo>
                  <a:lnTo>
                    <a:pt x="91" y="16"/>
                  </a:lnTo>
                  <a:lnTo>
                    <a:pt x="87" y="16"/>
                  </a:lnTo>
                  <a:lnTo>
                    <a:pt x="81" y="19"/>
                  </a:lnTo>
                  <a:lnTo>
                    <a:pt x="75" y="22"/>
                  </a:lnTo>
                  <a:lnTo>
                    <a:pt x="71" y="22"/>
                  </a:lnTo>
                  <a:lnTo>
                    <a:pt x="64" y="24"/>
                  </a:lnTo>
                  <a:lnTo>
                    <a:pt x="61" y="24"/>
                  </a:lnTo>
                  <a:lnTo>
                    <a:pt x="55" y="29"/>
                  </a:lnTo>
                  <a:lnTo>
                    <a:pt x="53" y="32"/>
                  </a:lnTo>
                  <a:lnTo>
                    <a:pt x="45" y="35"/>
                  </a:lnTo>
                  <a:lnTo>
                    <a:pt x="43" y="35"/>
                  </a:lnTo>
                  <a:lnTo>
                    <a:pt x="38" y="39"/>
                  </a:lnTo>
                  <a:lnTo>
                    <a:pt x="31" y="40"/>
                  </a:lnTo>
                  <a:lnTo>
                    <a:pt x="29" y="47"/>
                  </a:lnTo>
                  <a:lnTo>
                    <a:pt x="27" y="51"/>
                  </a:lnTo>
                  <a:lnTo>
                    <a:pt x="22" y="54"/>
                  </a:lnTo>
                  <a:lnTo>
                    <a:pt x="22" y="60"/>
                  </a:lnTo>
                  <a:lnTo>
                    <a:pt x="20" y="64"/>
                  </a:lnTo>
                  <a:lnTo>
                    <a:pt x="16" y="69"/>
                  </a:lnTo>
                  <a:lnTo>
                    <a:pt x="12" y="71"/>
                  </a:lnTo>
                  <a:lnTo>
                    <a:pt x="10" y="79"/>
                  </a:lnTo>
                  <a:lnTo>
                    <a:pt x="10" y="82"/>
                  </a:lnTo>
                  <a:lnTo>
                    <a:pt x="5" y="88"/>
                  </a:lnTo>
                  <a:lnTo>
                    <a:pt x="3" y="91"/>
                  </a:lnTo>
                  <a:lnTo>
                    <a:pt x="3" y="103"/>
                  </a:lnTo>
                  <a:lnTo>
                    <a:pt x="0" y="107"/>
                  </a:lnTo>
                  <a:lnTo>
                    <a:pt x="0" y="129"/>
                  </a:lnTo>
                  <a:lnTo>
                    <a:pt x="3" y="132"/>
                  </a:lnTo>
                  <a:lnTo>
                    <a:pt x="0" y="139"/>
                  </a:lnTo>
                  <a:lnTo>
                    <a:pt x="0" y="179"/>
                  </a:lnTo>
                  <a:lnTo>
                    <a:pt x="3" y="186"/>
                  </a:lnTo>
                  <a:lnTo>
                    <a:pt x="5" y="189"/>
                  </a:lnTo>
                  <a:lnTo>
                    <a:pt x="5" y="195"/>
                  </a:lnTo>
                  <a:lnTo>
                    <a:pt x="10" y="197"/>
                  </a:lnTo>
                  <a:lnTo>
                    <a:pt x="16" y="204"/>
                  </a:lnTo>
                  <a:lnTo>
                    <a:pt x="22" y="211"/>
                  </a:lnTo>
                  <a:lnTo>
                    <a:pt x="27" y="214"/>
                  </a:lnTo>
                  <a:lnTo>
                    <a:pt x="31" y="218"/>
                  </a:lnTo>
                  <a:lnTo>
                    <a:pt x="36" y="218"/>
                  </a:lnTo>
                  <a:lnTo>
                    <a:pt x="43" y="220"/>
                  </a:lnTo>
                  <a:lnTo>
                    <a:pt x="45" y="224"/>
                  </a:lnTo>
                  <a:lnTo>
                    <a:pt x="53" y="224"/>
                  </a:lnTo>
                  <a:lnTo>
                    <a:pt x="55" y="226"/>
                  </a:lnTo>
                  <a:lnTo>
                    <a:pt x="61" y="226"/>
                  </a:lnTo>
                  <a:lnTo>
                    <a:pt x="69" y="230"/>
                  </a:lnTo>
                  <a:lnTo>
                    <a:pt x="86" y="230"/>
                  </a:lnTo>
                  <a:lnTo>
                    <a:pt x="87" y="233"/>
                  </a:lnTo>
                  <a:lnTo>
                    <a:pt x="126" y="233"/>
                  </a:lnTo>
                  <a:lnTo>
                    <a:pt x="134" y="230"/>
                  </a:lnTo>
                  <a:lnTo>
                    <a:pt x="142" y="230"/>
                  </a:lnTo>
                  <a:lnTo>
                    <a:pt x="145" y="226"/>
                  </a:lnTo>
                  <a:lnTo>
                    <a:pt x="152" y="226"/>
                  </a:lnTo>
                  <a:lnTo>
                    <a:pt x="157" y="224"/>
                  </a:lnTo>
                  <a:lnTo>
                    <a:pt x="162" y="220"/>
                  </a:lnTo>
                  <a:lnTo>
                    <a:pt x="166" y="220"/>
                  </a:lnTo>
                  <a:lnTo>
                    <a:pt x="173" y="218"/>
                  </a:lnTo>
                  <a:lnTo>
                    <a:pt x="178" y="214"/>
                  </a:lnTo>
                  <a:lnTo>
                    <a:pt x="183" y="214"/>
                  </a:lnTo>
                  <a:lnTo>
                    <a:pt x="189" y="211"/>
                  </a:lnTo>
                  <a:lnTo>
                    <a:pt x="192" y="209"/>
                  </a:lnTo>
                  <a:lnTo>
                    <a:pt x="198" y="209"/>
                  </a:lnTo>
                  <a:lnTo>
                    <a:pt x="201" y="204"/>
                  </a:lnTo>
                  <a:lnTo>
                    <a:pt x="208" y="201"/>
                  </a:lnTo>
                  <a:lnTo>
                    <a:pt x="211" y="201"/>
                  </a:lnTo>
                  <a:lnTo>
                    <a:pt x="218" y="197"/>
                  </a:lnTo>
                  <a:lnTo>
                    <a:pt x="221" y="197"/>
                  </a:lnTo>
                  <a:lnTo>
                    <a:pt x="227" y="195"/>
                  </a:lnTo>
                  <a:lnTo>
                    <a:pt x="231" y="192"/>
                  </a:lnTo>
                  <a:lnTo>
                    <a:pt x="238" y="192"/>
                  </a:lnTo>
                  <a:lnTo>
                    <a:pt x="240" y="189"/>
                  </a:lnTo>
                  <a:lnTo>
                    <a:pt x="247" y="186"/>
                  </a:lnTo>
                  <a:lnTo>
                    <a:pt x="249" y="186"/>
                  </a:lnTo>
                  <a:lnTo>
                    <a:pt x="256" y="182"/>
                  </a:lnTo>
                  <a:lnTo>
                    <a:pt x="259" y="179"/>
                  </a:lnTo>
                  <a:lnTo>
                    <a:pt x="266" y="179"/>
                  </a:lnTo>
                  <a:lnTo>
                    <a:pt x="271" y="176"/>
                  </a:lnTo>
                  <a:lnTo>
                    <a:pt x="275" y="173"/>
                  </a:lnTo>
                  <a:lnTo>
                    <a:pt x="280" y="170"/>
                  </a:lnTo>
                  <a:lnTo>
                    <a:pt x="282" y="166"/>
                  </a:lnTo>
                  <a:lnTo>
                    <a:pt x="290" y="164"/>
                  </a:lnTo>
                  <a:lnTo>
                    <a:pt x="292" y="161"/>
                  </a:lnTo>
                  <a:lnTo>
                    <a:pt x="297" y="154"/>
                  </a:lnTo>
                  <a:lnTo>
                    <a:pt x="299" y="150"/>
                  </a:lnTo>
                  <a:lnTo>
                    <a:pt x="302" y="148"/>
                  </a:lnTo>
                  <a:lnTo>
                    <a:pt x="306" y="142"/>
                  </a:lnTo>
                  <a:lnTo>
                    <a:pt x="309" y="139"/>
                  </a:lnTo>
                  <a:lnTo>
                    <a:pt x="309" y="135"/>
                  </a:lnTo>
                  <a:lnTo>
                    <a:pt x="313" y="129"/>
                  </a:lnTo>
                  <a:lnTo>
                    <a:pt x="313" y="123"/>
                  </a:lnTo>
                  <a:lnTo>
                    <a:pt x="315" y="118"/>
                  </a:lnTo>
                  <a:lnTo>
                    <a:pt x="315" y="107"/>
                  </a:lnTo>
                  <a:lnTo>
                    <a:pt x="319" y="103"/>
                  </a:lnTo>
                  <a:lnTo>
                    <a:pt x="319" y="82"/>
                  </a:lnTo>
                  <a:lnTo>
                    <a:pt x="315" y="76"/>
                  </a:lnTo>
                  <a:lnTo>
                    <a:pt x="315" y="71"/>
                  </a:lnTo>
                  <a:lnTo>
                    <a:pt x="313" y="69"/>
                  </a:lnTo>
                  <a:lnTo>
                    <a:pt x="306" y="66"/>
                  </a:lnTo>
                  <a:lnTo>
                    <a:pt x="302" y="64"/>
                  </a:lnTo>
                  <a:lnTo>
                    <a:pt x="297" y="60"/>
                  </a:lnTo>
                  <a:lnTo>
                    <a:pt x="290" y="54"/>
                  </a:lnTo>
                  <a:lnTo>
                    <a:pt x="282" y="51"/>
                  </a:lnTo>
                  <a:lnTo>
                    <a:pt x="280" y="47"/>
                  </a:lnTo>
                  <a:lnTo>
                    <a:pt x="275" y="44"/>
                  </a:lnTo>
                  <a:lnTo>
                    <a:pt x="271" y="40"/>
                  </a:lnTo>
                  <a:lnTo>
                    <a:pt x="266" y="39"/>
                  </a:lnTo>
                  <a:lnTo>
                    <a:pt x="264" y="35"/>
                  </a:lnTo>
                  <a:lnTo>
                    <a:pt x="256" y="35"/>
                  </a:lnTo>
                  <a:lnTo>
                    <a:pt x="249" y="32"/>
                  </a:lnTo>
                  <a:lnTo>
                    <a:pt x="221" y="32"/>
                  </a:lnTo>
                  <a:lnTo>
                    <a:pt x="208" y="7"/>
                  </a:lnTo>
                  <a:close/>
                </a:path>
              </a:pathLst>
            </a:custGeom>
            <a:solidFill>
              <a:srgbClr val="FF7F7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defTabSz="914377" eaLnBrk="0" fontAlgn="base" hangingPunct="0">
                <a:spcBef>
                  <a:spcPct val="0"/>
                </a:spcBef>
                <a:spcAft>
                  <a:spcPct val="0"/>
                </a:spcAft>
                <a:defRPr/>
              </a:pPr>
              <a:endParaRPr lang="en-US" sz="2000">
                <a:solidFill>
                  <a:srgbClr val="000000"/>
                </a:solidFill>
                <a:latin typeface="Arial" charset="0"/>
                <a:ea typeface="ＭＳ Ｐゴシック" charset="0"/>
                <a:cs typeface="ＭＳ Ｐゴシック" charset="0"/>
              </a:endParaRPr>
            </a:p>
          </p:txBody>
        </p:sp>
        <p:sp>
          <p:nvSpPr>
            <p:cNvPr id="47" name="Freeform 9">
              <a:extLst>
                <a:ext uri="{FF2B5EF4-FFF2-40B4-BE49-F238E27FC236}">
                  <a16:creationId xmlns:a16="http://schemas.microsoft.com/office/drawing/2014/main" id="{CD1080B0-6F31-C346-9BC3-A31544E5C6D7}"/>
                </a:ext>
              </a:extLst>
            </p:cNvPr>
            <p:cNvSpPr>
              <a:spLocks/>
            </p:cNvSpPr>
            <p:nvPr/>
          </p:nvSpPr>
          <p:spPr bwMode="auto">
            <a:xfrm>
              <a:off x="863600" y="2760663"/>
              <a:ext cx="193675" cy="292100"/>
            </a:xfrm>
            <a:custGeom>
              <a:avLst/>
              <a:gdLst>
                <a:gd name="T0" fmla="*/ 414 w 681"/>
                <a:gd name="T1" fmla="*/ 910 h 923"/>
                <a:gd name="T2" fmla="*/ 368 w 681"/>
                <a:gd name="T3" fmla="*/ 886 h 923"/>
                <a:gd name="T4" fmla="*/ 325 w 681"/>
                <a:gd name="T5" fmla="*/ 854 h 923"/>
                <a:gd name="T6" fmla="*/ 280 w 681"/>
                <a:gd name="T7" fmla="*/ 824 h 923"/>
                <a:gd name="T8" fmla="*/ 242 w 681"/>
                <a:gd name="T9" fmla="*/ 791 h 923"/>
                <a:gd name="T10" fmla="*/ 199 w 681"/>
                <a:gd name="T11" fmla="*/ 757 h 923"/>
                <a:gd name="T12" fmla="*/ 163 w 681"/>
                <a:gd name="T13" fmla="*/ 719 h 923"/>
                <a:gd name="T14" fmla="*/ 128 w 681"/>
                <a:gd name="T15" fmla="*/ 680 h 923"/>
                <a:gd name="T16" fmla="*/ 95 w 681"/>
                <a:gd name="T17" fmla="*/ 640 h 923"/>
                <a:gd name="T18" fmla="*/ 61 w 681"/>
                <a:gd name="T19" fmla="*/ 595 h 923"/>
                <a:gd name="T20" fmla="*/ 33 w 681"/>
                <a:gd name="T21" fmla="*/ 553 h 923"/>
                <a:gd name="T22" fmla="*/ 10 w 681"/>
                <a:gd name="T23" fmla="*/ 506 h 923"/>
                <a:gd name="T24" fmla="*/ 0 w 681"/>
                <a:gd name="T25" fmla="*/ 453 h 923"/>
                <a:gd name="T26" fmla="*/ 3 w 681"/>
                <a:gd name="T27" fmla="*/ 272 h 923"/>
                <a:gd name="T28" fmla="*/ 17 w 681"/>
                <a:gd name="T29" fmla="*/ 221 h 923"/>
                <a:gd name="T30" fmla="*/ 39 w 681"/>
                <a:gd name="T31" fmla="*/ 173 h 923"/>
                <a:gd name="T32" fmla="*/ 73 w 681"/>
                <a:gd name="T33" fmla="*/ 133 h 923"/>
                <a:gd name="T34" fmla="*/ 111 w 681"/>
                <a:gd name="T35" fmla="*/ 94 h 923"/>
                <a:gd name="T36" fmla="*/ 155 w 681"/>
                <a:gd name="T37" fmla="*/ 64 h 923"/>
                <a:gd name="T38" fmla="*/ 199 w 681"/>
                <a:gd name="T39" fmla="*/ 36 h 923"/>
                <a:gd name="T40" fmla="*/ 252 w 681"/>
                <a:gd name="T41" fmla="*/ 14 h 923"/>
                <a:gd name="T42" fmla="*/ 303 w 681"/>
                <a:gd name="T43" fmla="*/ 0 h 923"/>
                <a:gd name="T44" fmla="*/ 356 w 681"/>
                <a:gd name="T45" fmla="*/ 5 h 923"/>
                <a:gd name="T46" fmla="*/ 408 w 681"/>
                <a:gd name="T47" fmla="*/ 20 h 923"/>
                <a:gd name="T48" fmla="*/ 454 w 681"/>
                <a:gd name="T49" fmla="*/ 47 h 923"/>
                <a:gd name="T50" fmla="*/ 491 w 681"/>
                <a:gd name="T51" fmla="*/ 83 h 923"/>
                <a:gd name="T52" fmla="*/ 531 w 681"/>
                <a:gd name="T53" fmla="*/ 121 h 923"/>
                <a:gd name="T54" fmla="*/ 567 w 681"/>
                <a:gd name="T55" fmla="*/ 158 h 923"/>
                <a:gd name="T56" fmla="*/ 596 w 681"/>
                <a:gd name="T57" fmla="*/ 202 h 923"/>
                <a:gd name="T58" fmla="*/ 620 w 681"/>
                <a:gd name="T59" fmla="*/ 249 h 923"/>
                <a:gd name="T60" fmla="*/ 638 w 681"/>
                <a:gd name="T61" fmla="*/ 297 h 923"/>
                <a:gd name="T62" fmla="*/ 658 w 681"/>
                <a:gd name="T63" fmla="*/ 349 h 923"/>
                <a:gd name="T64" fmla="*/ 678 w 681"/>
                <a:gd name="T65" fmla="*/ 396 h 923"/>
                <a:gd name="T66" fmla="*/ 678 w 681"/>
                <a:gd name="T67" fmla="*/ 448 h 923"/>
                <a:gd name="T68" fmla="*/ 665 w 681"/>
                <a:gd name="T69" fmla="*/ 499 h 923"/>
                <a:gd name="T70" fmla="*/ 654 w 681"/>
                <a:gd name="T71" fmla="*/ 548 h 923"/>
                <a:gd name="T72" fmla="*/ 646 w 681"/>
                <a:gd name="T73" fmla="*/ 600 h 923"/>
                <a:gd name="T74" fmla="*/ 626 w 681"/>
                <a:gd name="T75" fmla="*/ 649 h 923"/>
                <a:gd name="T76" fmla="*/ 603 w 681"/>
                <a:gd name="T77" fmla="*/ 696 h 923"/>
                <a:gd name="T78" fmla="*/ 573 w 681"/>
                <a:gd name="T79" fmla="*/ 740 h 923"/>
                <a:gd name="T80" fmla="*/ 547 w 681"/>
                <a:gd name="T81" fmla="*/ 784 h 923"/>
                <a:gd name="T82" fmla="*/ 524 w 681"/>
                <a:gd name="T83" fmla="*/ 831 h 923"/>
                <a:gd name="T84" fmla="*/ 502 w 681"/>
                <a:gd name="T85" fmla="*/ 878 h 923"/>
                <a:gd name="T86" fmla="*/ 475 w 681"/>
                <a:gd name="T87" fmla="*/ 923 h 9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81" h="923">
                  <a:moveTo>
                    <a:pt x="440" y="923"/>
                  </a:moveTo>
                  <a:lnTo>
                    <a:pt x="414" y="910"/>
                  </a:lnTo>
                  <a:lnTo>
                    <a:pt x="392" y="898"/>
                  </a:lnTo>
                  <a:lnTo>
                    <a:pt x="368" y="886"/>
                  </a:lnTo>
                  <a:lnTo>
                    <a:pt x="346" y="869"/>
                  </a:lnTo>
                  <a:lnTo>
                    <a:pt x="325" y="854"/>
                  </a:lnTo>
                  <a:lnTo>
                    <a:pt x="303" y="842"/>
                  </a:lnTo>
                  <a:lnTo>
                    <a:pt x="280" y="824"/>
                  </a:lnTo>
                  <a:lnTo>
                    <a:pt x="261" y="807"/>
                  </a:lnTo>
                  <a:lnTo>
                    <a:pt x="242" y="791"/>
                  </a:lnTo>
                  <a:lnTo>
                    <a:pt x="219" y="772"/>
                  </a:lnTo>
                  <a:lnTo>
                    <a:pt x="199" y="757"/>
                  </a:lnTo>
                  <a:lnTo>
                    <a:pt x="179" y="737"/>
                  </a:lnTo>
                  <a:lnTo>
                    <a:pt x="163" y="719"/>
                  </a:lnTo>
                  <a:lnTo>
                    <a:pt x="143" y="699"/>
                  </a:lnTo>
                  <a:lnTo>
                    <a:pt x="128" y="680"/>
                  </a:lnTo>
                  <a:lnTo>
                    <a:pt x="111" y="659"/>
                  </a:lnTo>
                  <a:lnTo>
                    <a:pt x="95" y="640"/>
                  </a:lnTo>
                  <a:lnTo>
                    <a:pt x="79" y="617"/>
                  </a:lnTo>
                  <a:lnTo>
                    <a:pt x="61" y="595"/>
                  </a:lnTo>
                  <a:lnTo>
                    <a:pt x="50" y="573"/>
                  </a:lnTo>
                  <a:lnTo>
                    <a:pt x="33" y="553"/>
                  </a:lnTo>
                  <a:lnTo>
                    <a:pt x="24" y="526"/>
                  </a:lnTo>
                  <a:lnTo>
                    <a:pt x="10" y="506"/>
                  </a:lnTo>
                  <a:lnTo>
                    <a:pt x="3" y="480"/>
                  </a:lnTo>
                  <a:lnTo>
                    <a:pt x="0" y="453"/>
                  </a:lnTo>
                  <a:lnTo>
                    <a:pt x="0" y="297"/>
                  </a:lnTo>
                  <a:lnTo>
                    <a:pt x="3" y="272"/>
                  </a:lnTo>
                  <a:lnTo>
                    <a:pt x="7" y="246"/>
                  </a:lnTo>
                  <a:lnTo>
                    <a:pt x="17" y="221"/>
                  </a:lnTo>
                  <a:lnTo>
                    <a:pt x="27" y="195"/>
                  </a:lnTo>
                  <a:lnTo>
                    <a:pt x="39" y="173"/>
                  </a:lnTo>
                  <a:lnTo>
                    <a:pt x="55" y="152"/>
                  </a:lnTo>
                  <a:lnTo>
                    <a:pt x="73" y="133"/>
                  </a:lnTo>
                  <a:lnTo>
                    <a:pt x="91" y="115"/>
                  </a:lnTo>
                  <a:lnTo>
                    <a:pt x="111" y="94"/>
                  </a:lnTo>
                  <a:lnTo>
                    <a:pt x="134" y="79"/>
                  </a:lnTo>
                  <a:lnTo>
                    <a:pt x="155" y="64"/>
                  </a:lnTo>
                  <a:lnTo>
                    <a:pt x="176" y="47"/>
                  </a:lnTo>
                  <a:lnTo>
                    <a:pt x="199" y="36"/>
                  </a:lnTo>
                  <a:lnTo>
                    <a:pt x="225" y="22"/>
                  </a:lnTo>
                  <a:lnTo>
                    <a:pt x="252" y="14"/>
                  </a:lnTo>
                  <a:lnTo>
                    <a:pt x="277" y="5"/>
                  </a:lnTo>
                  <a:lnTo>
                    <a:pt x="303" y="0"/>
                  </a:lnTo>
                  <a:lnTo>
                    <a:pt x="329" y="0"/>
                  </a:lnTo>
                  <a:lnTo>
                    <a:pt x="356" y="5"/>
                  </a:lnTo>
                  <a:lnTo>
                    <a:pt x="382" y="11"/>
                  </a:lnTo>
                  <a:lnTo>
                    <a:pt x="408" y="20"/>
                  </a:lnTo>
                  <a:lnTo>
                    <a:pt x="431" y="32"/>
                  </a:lnTo>
                  <a:lnTo>
                    <a:pt x="454" y="47"/>
                  </a:lnTo>
                  <a:lnTo>
                    <a:pt x="473" y="64"/>
                  </a:lnTo>
                  <a:lnTo>
                    <a:pt x="491" y="83"/>
                  </a:lnTo>
                  <a:lnTo>
                    <a:pt x="512" y="101"/>
                  </a:lnTo>
                  <a:lnTo>
                    <a:pt x="531" y="121"/>
                  </a:lnTo>
                  <a:lnTo>
                    <a:pt x="547" y="140"/>
                  </a:lnTo>
                  <a:lnTo>
                    <a:pt x="567" y="158"/>
                  </a:lnTo>
                  <a:lnTo>
                    <a:pt x="584" y="179"/>
                  </a:lnTo>
                  <a:lnTo>
                    <a:pt x="596" y="202"/>
                  </a:lnTo>
                  <a:lnTo>
                    <a:pt x="605" y="224"/>
                  </a:lnTo>
                  <a:lnTo>
                    <a:pt x="620" y="249"/>
                  </a:lnTo>
                  <a:lnTo>
                    <a:pt x="629" y="274"/>
                  </a:lnTo>
                  <a:lnTo>
                    <a:pt x="638" y="297"/>
                  </a:lnTo>
                  <a:lnTo>
                    <a:pt x="648" y="322"/>
                  </a:lnTo>
                  <a:lnTo>
                    <a:pt x="658" y="349"/>
                  </a:lnTo>
                  <a:lnTo>
                    <a:pt x="669" y="369"/>
                  </a:lnTo>
                  <a:lnTo>
                    <a:pt x="678" y="396"/>
                  </a:lnTo>
                  <a:lnTo>
                    <a:pt x="681" y="423"/>
                  </a:lnTo>
                  <a:lnTo>
                    <a:pt x="678" y="448"/>
                  </a:lnTo>
                  <a:lnTo>
                    <a:pt x="671" y="474"/>
                  </a:lnTo>
                  <a:lnTo>
                    <a:pt x="665" y="499"/>
                  </a:lnTo>
                  <a:lnTo>
                    <a:pt x="662" y="523"/>
                  </a:lnTo>
                  <a:lnTo>
                    <a:pt x="654" y="548"/>
                  </a:lnTo>
                  <a:lnTo>
                    <a:pt x="652" y="573"/>
                  </a:lnTo>
                  <a:lnTo>
                    <a:pt x="646" y="600"/>
                  </a:lnTo>
                  <a:lnTo>
                    <a:pt x="636" y="625"/>
                  </a:lnTo>
                  <a:lnTo>
                    <a:pt x="626" y="649"/>
                  </a:lnTo>
                  <a:lnTo>
                    <a:pt x="617" y="674"/>
                  </a:lnTo>
                  <a:lnTo>
                    <a:pt x="603" y="696"/>
                  </a:lnTo>
                  <a:lnTo>
                    <a:pt x="589" y="719"/>
                  </a:lnTo>
                  <a:lnTo>
                    <a:pt x="573" y="740"/>
                  </a:lnTo>
                  <a:lnTo>
                    <a:pt x="561" y="762"/>
                  </a:lnTo>
                  <a:lnTo>
                    <a:pt x="547" y="784"/>
                  </a:lnTo>
                  <a:lnTo>
                    <a:pt x="535" y="809"/>
                  </a:lnTo>
                  <a:lnTo>
                    <a:pt x="524" y="831"/>
                  </a:lnTo>
                  <a:lnTo>
                    <a:pt x="512" y="857"/>
                  </a:lnTo>
                  <a:lnTo>
                    <a:pt x="502" y="878"/>
                  </a:lnTo>
                  <a:lnTo>
                    <a:pt x="489" y="901"/>
                  </a:lnTo>
                  <a:lnTo>
                    <a:pt x="475" y="923"/>
                  </a:lnTo>
                  <a:lnTo>
                    <a:pt x="440" y="923"/>
                  </a:lnTo>
                  <a:close/>
                </a:path>
              </a:pathLst>
            </a:custGeom>
            <a:solidFill>
              <a:srgbClr val="FF7F7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defTabSz="914377" eaLnBrk="0" fontAlgn="base" hangingPunct="0">
                <a:spcBef>
                  <a:spcPct val="0"/>
                </a:spcBef>
                <a:spcAft>
                  <a:spcPct val="0"/>
                </a:spcAft>
                <a:defRPr/>
              </a:pPr>
              <a:endParaRPr lang="en-US" sz="2000">
                <a:solidFill>
                  <a:srgbClr val="000000"/>
                </a:solidFill>
                <a:latin typeface="Arial" charset="0"/>
                <a:ea typeface="ＭＳ Ｐゴシック" charset="0"/>
                <a:cs typeface="ＭＳ Ｐゴシック" charset="0"/>
              </a:endParaRPr>
            </a:p>
          </p:txBody>
        </p:sp>
        <p:sp>
          <p:nvSpPr>
            <p:cNvPr id="48" name="Freeform 10">
              <a:extLst>
                <a:ext uri="{FF2B5EF4-FFF2-40B4-BE49-F238E27FC236}">
                  <a16:creationId xmlns:a16="http://schemas.microsoft.com/office/drawing/2014/main" id="{B8FFF899-CFC9-9942-BB00-2277231C399F}"/>
                </a:ext>
              </a:extLst>
            </p:cNvPr>
            <p:cNvSpPr>
              <a:spLocks/>
            </p:cNvSpPr>
            <p:nvPr/>
          </p:nvSpPr>
          <p:spPr bwMode="auto">
            <a:xfrm>
              <a:off x="1065213" y="3227388"/>
              <a:ext cx="236537" cy="31750"/>
            </a:xfrm>
            <a:custGeom>
              <a:avLst/>
              <a:gdLst>
                <a:gd name="T0" fmla="*/ 834 w 837"/>
                <a:gd name="T1" fmla="*/ 54 h 101"/>
                <a:gd name="T2" fmla="*/ 836 w 837"/>
                <a:gd name="T3" fmla="*/ 53 h 101"/>
                <a:gd name="T4" fmla="*/ 837 w 837"/>
                <a:gd name="T5" fmla="*/ 51 h 101"/>
                <a:gd name="T6" fmla="*/ 836 w 837"/>
                <a:gd name="T7" fmla="*/ 50 h 101"/>
                <a:gd name="T8" fmla="*/ 834 w 837"/>
                <a:gd name="T9" fmla="*/ 47 h 101"/>
                <a:gd name="T10" fmla="*/ 801 w 837"/>
                <a:gd name="T11" fmla="*/ 41 h 101"/>
                <a:gd name="T12" fmla="*/ 773 w 837"/>
                <a:gd name="T13" fmla="*/ 35 h 101"/>
                <a:gd name="T14" fmla="*/ 743 w 837"/>
                <a:gd name="T15" fmla="*/ 29 h 101"/>
                <a:gd name="T16" fmla="*/ 714 w 837"/>
                <a:gd name="T17" fmla="*/ 22 h 101"/>
                <a:gd name="T18" fmla="*/ 681 w 837"/>
                <a:gd name="T19" fmla="*/ 20 h 101"/>
                <a:gd name="T20" fmla="*/ 651 w 837"/>
                <a:gd name="T21" fmla="*/ 14 h 101"/>
                <a:gd name="T22" fmla="*/ 618 w 837"/>
                <a:gd name="T23" fmla="*/ 9 h 101"/>
                <a:gd name="T24" fmla="*/ 574 w 837"/>
                <a:gd name="T25" fmla="*/ 7 h 101"/>
                <a:gd name="T26" fmla="*/ 528 w 837"/>
                <a:gd name="T27" fmla="*/ 4 h 101"/>
                <a:gd name="T28" fmla="*/ 387 w 837"/>
                <a:gd name="T29" fmla="*/ 0 h 101"/>
                <a:gd name="T30" fmla="*/ 371 w 837"/>
                <a:gd name="T31" fmla="*/ 4 h 101"/>
                <a:gd name="T32" fmla="*/ 324 w 837"/>
                <a:gd name="T33" fmla="*/ 7 h 101"/>
                <a:gd name="T34" fmla="*/ 309 w 837"/>
                <a:gd name="T35" fmla="*/ 7 h 101"/>
                <a:gd name="T36" fmla="*/ 297 w 837"/>
                <a:gd name="T37" fmla="*/ 9 h 101"/>
                <a:gd name="T38" fmla="*/ 263 w 837"/>
                <a:gd name="T39" fmla="*/ 14 h 101"/>
                <a:gd name="T40" fmla="*/ 249 w 837"/>
                <a:gd name="T41" fmla="*/ 17 h 101"/>
                <a:gd name="T42" fmla="*/ 201 w 837"/>
                <a:gd name="T43" fmla="*/ 22 h 101"/>
                <a:gd name="T44" fmla="*/ 173 w 837"/>
                <a:gd name="T45" fmla="*/ 29 h 101"/>
                <a:gd name="T46" fmla="*/ 157 w 837"/>
                <a:gd name="T47" fmla="*/ 35 h 101"/>
                <a:gd name="T48" fmla="*/ 143 w 837"/>
                <a:gd name="T49" fmla="*/ 39 h 101"/>
                <a:gd name="T50" fmla="*/ 128 w 837"/>
                <a:gd name="T51" fmla="*/ 41 h 101"/>
                <a:gd name="T52" fmla="*/ 99 w 837"/>
                <a:gd name="T53" fmla="*/ 54 h 101"/>
                <a:gd name="T54" fmla="*/ 84 w 837"/>
                <a:gd name="T55" fmla="*/ 56 h 101"/>
                <a:gd name="T56" fmla="*/ 70 w 837"/>
                <a:gd name="T57" fmla="*/ 64 h 101"/>
                <a:gd name="T58" fmla="*/ 55 w 837"/>
                <a:gd name="T59" fmla="*/ 70 h 101"/>
                <a:gd name="T60" fmla="*/ 40 w 837"/>
                <a:gd name="T61" fmla="*/ 76 h 101"/>
                <a:gd name="T62" fmla="*/ 15 w 837"/>
                <a:gd name="T63" fmla="*/ 88 h 101"/>
                <a:gd name="T64" fmla="*/ 0 w 837"/>
                <a:gd name="T65" fmla="*/ 97 h 101"/>
                <a:gd name="T66" fmla="*/ 3 w 837"/>
                <a:gd name="T67" fmla="*/ 101 h 101"/>
                <a:gd name="T68" fmla="*/ 5 w 837"/>
                <a:gd name="T69" fmla="*/ 100 h 101"/>
                <a:gd name="T70" fmla="*/ 31 w 837"/>
                <a:gd name="T71" fmla="*/ 88 h 101"/>
                <a:gd name="T72" fmla="*/ 57 w 837"/>
                <a:gd name="T73" fmla="*/ 75 h 101"/>
                <a:gd name="T74" fmla="*/ 86 w 837"/>
                <a:gd name="T75" fmla="*/ 62 h 101"/>
                <a:gd name="T76" fmla="*/ 101 w 837"/>
                <a:gd name="T77" fmla="*/ 61 h 101"/>
                <a:gd name="T78" fmla="*/ 116 w 837"/>
                <a:gd name="T79" fmla="*/ 53 h 101"/>
                <a:gd name="T80" fmla="*/ 130 w 837"/>
                <a:gd name="T81" fmla="*/ 47 h 101"/>
                <a:gd name="T82" fmla="*/ 160 w 837"/>
                <a:gd name="T83" fmla="*/ 42 h 101"/>
                <a:gd name="T84" fmla="*/ 175 w 837"/>
                <a:gd name="T85" fmla="*/ 34 h 101"/>
                <a:gd name="T86" fmla="*/ 190 w 837"/>
                <a:gd name="T87" fmla="*/ 31 h 101"/>
                <a:gd name="T88" fmla="*/ 234 w 837"/>
                <a:gd name="T89" fmla="*/ 22 h 101"/>
                <a:gd name="T90" fmla="*/ 265 w 837"/>
                <a:gd name="T91" fmla="*/ 20 h 101"/>
                <a:gd name="T92" fmla="*/ 297 w 837"/>
                <a:gd name="T93" fmla="*/ 16 h 101"/>
                <a:gd name="T94" fmla="*/ 326 w 837"/>
                <a:gd name="T95" fmla="*/ 14 h 101"/>
                <a:gd name="T96" fmla="*/ 371 w 837"/>
                <a:gd name="T97" fmla="*/ 10 h 101"/>
                <a:gd name="T98" fmla="*/ 511 w 837"/>
                <a:gd name="T99" fmla="*/ 7 h 101"/>
                <a:gd name="T100" fmla="*/ 527 w 837"/>
                <a:gd name="T101" fmla="*/ 10 h 101"/>
                <a:gd name="T102" fmla="*/ 557 w 837"/>
                <a:gd name="T103" fmla="*/ 10 h 101"/>
                <a:gd name="T104" fmla="*/ 607 w 837"/>
                <a:gd name="T105" fmla="*/ 14 h 101"/>
                <a:gd name="T106" fmla="*/ 617 w 837"/>
                <a:gd name="T107" fmla="*/ 16 h 101"/>
                <a:gd name="T108" fmla="*/ 651 w 837"/>
                <a:gd name="T109" fmla="*/ 20 h 101"/>
                <a:gd name="T110" fmla="*/ 664 w 837"/>
                <a:gd name="T111" fmla="*/ 22 h 101"/>
                <a:gd name="T112" fmla="*/ 697 w 837"/>
                <a:gd name="T113" fmla="*/ 26 h 101"/>
                <a:gd name="T114" fmla="*/ 713 w 837"/>
                <a:gd name="T115" fmla="*/ 29 h 101"/>
                <a:gd name="T116" fmla="*/ 742 w 837"/>
                <a:gd name="T117" fmla="*/ 35 h 101"/>
                <a:gd name="T118" fmla="*/ 772 w 837"/>
                <a:gd name="T119" fmla="*/ 42 h 101"/>
                <a:gd name="T120" fmla="*/ 800 w 837"/>
                <a:gd name="T121" fmla="*/ 47 h 101"/>
                <a:gd name="T122" fmla="*/ 833 w 837"/>
                <a:gd name="T123" fmla="*/ 54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37" h="101">
                  <a:moveTo>
                    <a:pt x="833" y="54"/>
                  </a:moveTo>
                  <a:lnTo>
                    <a:pt x="834" y="54"/>
                  </a:lnTo>
                  <a:lnTo>
                    <a:pt x="835" y="53"/>
                  </a:lnTo>
                  <a:lnTo>
                    <a:pt x="836" y="53"/>
                  </a:lnTo>
                  <a:lnTo>
                    <a:pt x="836" y="52"/>
                  </a:lnTo>
                  <a:lnTo>
                    <a:pt x="837" y="51"/>
                  </a:lnTo>
                  <a:lnTo>
                    <a:pt x="837" y="50"/>
                  </a:lnTo>
                  <a:lnTo>
                    <a:pt x="836" y="50"/>
                  </a:lnTo>
                  <a:lnTo>
                    <a:pt x="836" y="47"/>
                  </a:lnTo>
                  <a:lnTo>
                    <a:pt x="834" y="47"/>
                  </a:lnTo>
                  <a:lnTo>
                    <a:pt x="818" y="45"/>
                  </a:lnTo>
                  <a:lnTo>
                    <a:pt x="801" y="41"/>
                  </a:lnTo>
                  <a:lnTo>
                    <a:pt x="789" y="39"/>
                  </a:lnTo>
                  <a:lnTo>
                    <a:pt x="773" y="35"/>
                  </a:lnTo>
                  <a:lnTo>
                    <a:pt x="759" y="32"/>
                  </a:lnTo>
                  <a:lnTo>
                    <a:pt x="743" y="29"/>
                  </a:lnTo>
                  <a:lnTo>
                    <a:pt x="727" y="24"/>
                  </a:lnTo>
                  <a:lnTo>
                    <a:pt x="714" y="22"/>
                  </a:lnTo>
                  <a:lnTo>
                    <a:pt x="697" y="20"/>
                  </a:lnTo>
                  <a:lnTo>
                    <a:pt x="681" y="20"/>
                  </a:lnTo>
                  <a:lnTo>
                    <a:pt x="664" y="17"/>
                  </a:lnTo>
                  <a:lnTo>
                    <a:pt x="651" y="14"/>
                  </a:lnTo>
                  <a:lnTo>
                    <a:pt x="635" y="14"/>
                  </a:lnTo>
                  <a:lnTo>
                    <a:pt x="618" y="9"/>
                  </a:lnTo>
                  <a:lnTo>
                    <a:pt x="607" y="7"/>
                  </a:lnTo>
                  <a:lnTo>
                    <a:pt x="574" y="7"/>
                  </a:lnTo>
                  <a:lnTo>
                    <a:pt x="557" y="4"/>
                  </a:lnTo>
                  <a:lnTo>
                    <a:pt x="528" y="4"/>
                  </a:lnTo>
                  <a:lnTo>
                    <a:pt x="511" y="0"/>
                  </a:lnTo>
                  <a:lnTo>
                    <a:pt x="387" y="0"/>
                  </a:lnTo>
                  <a:lnTo>
                    <a:pt x="370" y="4"/>
                  </a:lnTo>
                  <a:lnTo>
                    <a:pt x="371" y="4"/>
                  </a:lnTo>
                  <a:lnTo>
                    <a:pt x="341" y="4"/>
                  </a:lnTo>
                  <a:lnTo>
                    <a:pt x="324" y="7"/>
                  </a:lnTo>
                  <a:lnTo>
                    <a:pt x="326" y="7"/>
                  </a:lnTo>
                  <a:lnTo>
                    <a:pt x="309" y="7"/>
                  </a:lnTo>
                  <a:lnTo>
                    <a:pt x="296" y="9"/>
                  </a:lnTo>
                  <a:lnTo>
                    <a:pt x="297" y="9"/>
                  </a:lnTo>
                  <a:lnTo>
                    <a:pt x="280" y="9"/>
                  </a:lnTo>
                  <a:lnTo>
                    <a:pt x="263" y="14"/>
                  </a:lnTo>
                  <a:lnTo>
                    <a:pt x="248" y="17"/>
                  </a:lnTo>
                  <a:lnTo>
                    <a:pt x="249" y="17"/>
                  </a:lnTo>
                  <a:lnTo>
                    <a:pt x="233" y="17"/>
                  </a:lnTo>
                  <a:lnTo>
                    <a:pt x="201" y="22"/>
                  </a:lnTo>
                  <a:lnTo>
                    <a:pt x="189" y="24"/>
                  </a:lnTo>
                  <a:lnTo>
                    <a:pt x="173" y="29"/>
                  </a:lnTo>
                  <a:lnTo>
                    <a:pt x="172" y="29"/>
                  </a:lnTo>
                  <a:lnTo>
                    <a:pt x="157" y="35"/>
                  </a:lnTo>
                  <a:lnTo>
                    <a:pt x="158" y="35"/>
                  </a:lnTo>
                  <a:lnTo>
                    <a:pt x="143" y="39"/>
                  </a:lnTo>
                  <a:lnTo>
                    <a:pt x="129" y="41"/>
                  </a:lnTo>
                  <a:lnTo>
                    <a:pt x="128" y="41"/>
                  </a:lnTo>
                  <a:lnTo>
                    <a:pt x="112" y="47"/>
                  </a:lnTo>
                  <a:lnTo>
                    <a:pt x="99" y="54"/>
                  </a:lnTo>
                  <a:lnTo>
                    <a:pt x="100" y="54"/>
                  </a:lnTo>
                  <a:lnTo>
                    <a:pt x="84" y="56"/>
                  </a:lnTo>
                  <a:lnTo>
                    <a:pt x="83" y="56"/>
                  </a:lnTo>
                  <a:lnTo>
                    <a:pt x="70" y="64"/>
                  </a:lnTo>
                  <a:lnTo>
                    <a:pt x="71" y="64"/>
                  </a:lnTo>
                  <a:lnTo>
                    <a:pt x="55" y="70"/>
                  </a:lnTo>
                  <a:lnTo>
                    <a:pt x="53" y="70"/>
                  </a:lnTo>
                  <a:lnTo>
                    <a:pt x="40" y="76"/>
                  </a:lnTo>
                  <a:lnTo>
                    <a:pt x="27" y="82"/>
                  </a:lnTo>
                  <a:lnTo>
                    <a:pt x="15" y="88"/>
                  </a:lnTo>
                  <a:lnTo>
                    <a:pt x="1" y="95"/>
                  </a:lnTo>
                  <a:lnTo>
                    <a:pt x="0" y="97"/>
                  </a:lnTo>
                  <a:lnTo>
                    <a:pt x="0" y="99"/>
                  </a:lnTo>
                  <a:lnTo>
                    <a:pt x="3" y="101"/>
                  </a:lnTo>
                  <a:lnTo>
                    <a:pt x="4" y="101"/>
                  </a:lnTo>
                  <a:lnTo>
                    <a:pt x="5" y="100"/>
                  </a:lnTo>
                  <a:lnTo>
                    <a:pt x="17" y="93"/>
                  </a:lnTo>
                  <a:lnTo>
                    <a:pt x="31" y="88"/>
                  </a:lnTo>
                  <a:lnTo>
                    <a:pt x="43" y="81"/>
                  </a:lnTo>
                  <a:lnTo>
                    <a:pt x="57" y="75"/>
                  </a:lnTo>
                  <a:lnTo>
                    <a:pt x="73" y="69"/>
                  </a:lnTo>
                  <a:lnTo>
                    <a:pt x="86" y="62"/>
                  </a:lnTo>
                  <a:lnTo>
                    <a:pt x="85" y="63"/>
                  </a:lnTo>
                  <a:lnTo>
                    <a:pt x="101" y="61"/>
                  </a:lnTo>
                  <a:lnTo>
                    <a:pt x="102" y="59"/>
                  </a:lnTo>
                  <a:lnTo>
                    <a:pt x="116" y="53"/>
                  </a:lnTo>
                  <a:lnTo>
                    <a:pt x="131" y="46"/>
                  </a:lnTo>
                  <a:lnTo>
                    <a:pt x="130" y="47"/>
                  </a:lnTo>
                  <a:lnTo>
                    <a:pt x="144" y="45"/>
                  </a:lnTo>
                  <a:lnTo>
                    <a:pt x="160" y="42"/>
                  </a:lnTo>
                  <a:lnTo>
                    <a:pt x="161" y="41"/>
                  </a:lnTo>
                  <a:lnTo>
                    <a:pt x="175" y="34"/>
                  </a:lnTo>
                  <a:lnTo>
                    <a:pt x="174" y="35"/>
                  </a:lnTo>
                  <a:lnTo>
                    <a:pt x="190" y="31"/>
                  </a:lnTo>
                  <a:lnTo>
                    <a:pt x="202" y="29"/>
                  </a:lnTo>
                  <a:lnTo>
                    <a:pt x="234" y="22"/>
                  </a:lnTo>
                  <a:lnTo>
                    <a:pt x="249" y="22"/>
                  </a:lnTo>
                  <a:lnTo>
                    <a:pt x="265" y="20"/>
                  </a:lnTo>
                  <a:lnTo>
                    <a:pt x="282" y="16"/>
                  </a:lnTo>
                  <a:lnTo>
                    <a:pt x="297" y="16"/>
                  </a:lnTo>
                  <a:lnTo>
                    <a:pt x="310" y="14"/>
                  </a:lnTo>
                  <a:lnTo>
                    <a:pt x="326" y="14"/>
                  </a:lnTo>
                  <a:lnTo>
                    <a:pt x="341" y="10"/>
                  </a:lnTo>
                  <a:lnTo>
                    <a:pt x="371" y="10"/>
                  </a:lnTo>
                  <a:lnTo>
                    <a:pt x="388" y="7"/>
                  </a:lnTo>
                  <a:lnTo>
                    <a:pt x="511" y="7"/>
                  </a:lnTo>
                  <a:lnTo>
                    <a:pt x="510" y="7"/>
                  </a:lnTo>
                  <a:lnTo>
                    <a:pt x="527" y="10"/>
                  </a:lnTo>
                  <a:lnTo>
                    <a:pt x="557" y="10"/>
                  </a:lnTo>
                  <a:lnTo>
                    <a:pt x="557" y="10"/>
                  </a:lnTo>
                  <a:lnTo>
                    <a:pt x="573" y="14"/>
                  </a:lnTo>
                  <a:lnTo>
                    <a:pt x="607" y="14"/>
                  </a:lnTo>
                  <a:lnTo>
                    <a:pt x="606" y="14"/>
                  </a:lnTo>
                  <a:lnTo>
                    <a:pt x="617" y="16"/>
                  </a:lnTo>
                  <a:lnTo>
                    <a:pt x="634" y="20"/>
                  </a:lnTo>
                  <a:lnTo>
                    <a:pt x="651" y="20"/>
                  </a:lnTo>
                  <a:lnTo>
                    <a:pt x="650" y="20"/>
                  </a:lnTo>
                  <a:lnTo>
                    <a:pt x="664" y="22"/>
                  </a:lnTo>
                  <a:lnTo>
                    <a:pt x="680" y="26"/>
                  </a:lnTo>
                  <a:lnTo>
                    <a:pt x="697" y="26"/>
                  </a:lnTo>
                  <a:lnTo>
                    <a:pt x="696" y="26"/>
                  </a:lnTo>
                  <a:lnTo>
                    <a:pt x="713" y="29"/>
                  </a:lnTo>
                  <a:lnTo>
                    <a:pt x="725" y="31"/>
                  </a:lnTo>
                  <a:lnTo>
                    <a:pt x="742" y="35"/>
                  </a:lnTo>
                  <a:lnTo>
                    <a:pt x="758" y="39"/>
                  </a:lnTo>
                  <a:lnTo>
                    <a:pt x="772" y="42"/>
                  </a:lnTo>
                  <a:lnTo>
                    <a:pt x="788" y="45"/>
                  </a:lnTo>
                  <a:lnTo>
                    <a:pt x="800" y="47"/>
                  </a:lnTo>
                  <a:lnTo>
                    <a:pt x="817" y="51"/>
                  </a:lnTo>
                  <a:lnTo>
                    <a:pt x="833" y="54"/>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defTabSz="914377" eaLnBrk="0" fontAlgn="base" hangingPunct="0">
                <a:spcBef>
                  <a:spcPct val="0"/>
                </a:spcBef>
                <a:spcAft>
                  <a:spcPct val="0"/>
                </a:spcAft>
                <a:defRPr/>
              </a:pPr>
              <a:endParaRPr lang="en-US" sz="2000">
                <a:solidFill>
                  <a:srgbClr val="000000"/>
                </a:solidFill>
                <a:latin typeface="Arial" charset="0"/>
                <a:ea typeface="ＭＳ Ｐゴシック" charset="0"/>
                <a:cs typeface="ＭＳ Ｐゴシック" charset="0"/>
              </a:endParaRPr>
            </a:p>
          </p:txBody>
        </p:sp>
        <p:sp>
          <p:nvSpPr>
            <p:cNvPr id="49" name="Freeform 11">
              <a:extLst>
                <a:ext uri="{FF2B5EF4-FFF2-40B4-BE49-F238E27FC236}">
                  <a16:creationId xmlns:a16="http://schemas.microsoft.com/office/drawing/2014/main" id="{B9B13663-968B-0140-A12F-E8C2FC415835}"/>
                </a:ext>
              </a:extLst>
            </p:cNvPr>
            <p:cNvSpPr>
              <a:spLocks/>
            </p:cNvSpPr>
            <p:nvPr/>
          </p:nvSpPr>
          <p:spPr bwMode="auto">
            <a:xfrm>
              <a:off x="1154113" y="3273425"/>
              <a:ext cx="133350" cy="96838"/>
            </a:xfrm>
            <a:custGeom>
              <a:avLst/>
              <a:gdLst>
                <a:gd name="T0" fmla="*/ 464 w 467"/>
                <a:gd name="T1" fmla="*/ 5 h 304"/>
                <a:gd name="T2" fmla="*/ 467 w 467"/>
                <a:gd name="T3" fmla="*/ 2 h 304"/>
                <a:gd name="T4" fmla="*/ 467 w 467"/>
                <a:gd name="T5" fmla="*/ 2 h 304"/>
                <a:gd name="T6" fmla="*/ 465 w 467"/>
                <a:gd name="T7" fmla="*/ 0 h 304"/>
                <a:gd name="T8" fmla="*/ 463 w 467"/>
                <a:gd name="T9" fmla="*/ 0 h 304"/>
                <a:gd name="T10" fmla="*/ 414 w 467"/>
                <a:gd name="T11" fmla="*/ 5 h 304"/>
                <a:gd name="T12" fmla="*/ 366 w 467"/>
                <a:gd name="T13" fmla="*/ 15 h 304"/>
                <a:gd name="T14" fmla="*/ 318 w 467"/>
                <a:gd name="T15" fmla="*/ 28 h 304"/>
                <a:gd name="T16" fmla="*/ 272 w 467"/>
                <a:gd name="T17" fmla="*/ 44 h 304"/>
                <a:gd name="T18" fmla="*/ 271 w 467"/>
                <a:gd name="T19" fmla="*/ 44 h 304"/>
                <a:gd name="T20" fmla="*/ 227 w 467"/>
                <a:gd name="T21" fmla="*/ 64 h 304"/>
                <a:gd name="T22" fmla="*/ 187 w 467"/>
                <a:gd name="T23" fmla="*/ 87 h 304"/>
                <a:gd name="T24" fmla="*/ 149 w 467"/>
                <a:gd name="T25" fmla="*/ 116 h 304"/>
                <a:gd name="T26" fmla="*/ 113 w 467"/>
                <a:gd name="T27" fmla="*/ 147 h 304"/>
                <a:gd name="T28" fmla="*/ 112 w 467"/>
                <a:gd name="T29" fmla="*/ 148 h 304"/>
                <a:gd name="T30" fmla="*/ 79 w 467"/>
                <a:gd name="T31" fmla="*/ 183 h 304"/>
                <a:gd name="T32" fmla="*/ 49 w 467"/>
                <a:gd name="T33" fmla="*/ 220 h 304"/>
                <a:gd name="T34" fmla="*/ 24 w 467"/>
                <a:gd name="T35" fmla="*/ 262 h 304"/>
                <a:gd name="T36" fmla="*/ 0 w 467"/>
                <a:gd name="T37" fmla="*/ 299 h 304"/>
                <a:gd name="T38" fmla="*/ 0 w 467"/>
                <a:gd name="T39" fmla="*/ 303 h 304"/>
                <a:gd name="T40" fmla="*/ 1 w 467"/>
                <a:gd name="T41" fmla="*/ 303 h 304"/>
                <a:gd name="T42" fmla="*/ 2 w 467"/>
                <a:gd name="T43" fmla="*/ 304 h 304"/>
                <a:gd name="T44" fmla="*/ 3 w 467"/>
                <a:gd name="T45" fmla="*/ 304 h 304"/>
                <a:gd name="T46" fmla="*/ 4 w 467"/>
                <a:gd name="T47" fmla="*/ 303 h 304"/>
                <a:gd name="T48" fmla="*/ 5 w 467"/>
                <a:gd name="T49" fmla="*/ 303 h 304"/>
                <a:gd name="T50" fmla="*/ 5 w 467"/>
                <a:gd name="T51" fmla="*/ 302 h 304"/>
                <a:gd name="T52" fmla="*/ 29 w 467"/>
                <a:gd name="T53" fmla="*/ 264 h 304"/>
                <a:gd name="T54" fmla="*/ 54 w 467"/>
                <a:gd name="T55" fmla="*/ 224 h 304"/>
                <a:gd name="T56" fmla="*/ 85 w 467"/>
                <a:gd name="T57" fmla="*/ 185 h 304"/>
                <a:gd name="T58" fmla="*/ 85 w 467"/>
                <a:gd name="T59" fmla="*/ 187 h 304"/>
                <a:gd name="T60" fmla="*/ 117 w 467"/>
                <a:gd name="T61" fmla="*/ 153 h 304"/>
                <a:gd name="T62" fmla="*/ 153 w 467"/>
                <a:gd name="T63" fmla="*/ 121 h 304"/>
                <a:gd name="T64" fmla="*/ 152 w 467"/>
                <a:gd name="T65" fmla="*/ 121 h 304"/>
                <a:gd name="T66" fmla="*/ 191 w 467"/>
                <a:gd name="T67" fmla="*/ 93 h 304"/>
                <a:gd name="T68" fmla="*/ 230 w 467"/>
                <a:gd name="T69" fmla="*/ 70 h 304"/>
                <a:gd name="T70" fmla="*/ 274 w 467"/>
                <a:gd name="T71" fmla="*/ 49 h 304"/>
                <a:gd name="T72" fmla="*/ 321 w 467"/>
                <a:gd name="T73" fmla="*/ 33 h 304"/>
                <a:gd name="T74" fmla="*/ 319 w 467"/>
                <a:gd name="T75" fmla="*/ 34 h 304"/>
                <a:gd name="T76" fmla="*/ 367 w 467"/>
                <a:gd name="T77" fmla="*/ 22 h 304"/>
                <a:gd name="T78" fmla="*/ 415 w 467"/>
                <a:gd name="T79" fmla="*/ 12 h 304"/>
                <a:gd name="T80" fmla="*/ 464 w 467"/>
                <a:gd name="T81" fmla="*/ 5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67" h="304">
                  <a:moveTo>
                    <a:pt x="464" y="5"/>
                  </a:moveTo>
                  <a:lnTo>
                    <a:pt x="467" y="2"/>
                  </a:lnTo>
                  <a:lnTo>
                    <a:pt x="467" y="2"/>
                  </a:lnTo>
                  <a:lnTo>
                    <a:pt x="465" y="0"/>
                  </a:lnTo>
                  <a:lnTo>
                    <a:pt x="463" y="0"/>
                  </a:lnTo>
                  <a:lnTo>
                    <a:pt x="414" y="5"/>
                  </a:lnTo>
                  <a:lnTo>
                    <a:pt x="366" y="15"/>
                  </a:lnTo>
                  <a:lnTo>
                    <a:pt x="318" y="28"/>
                  </a:lnTo>
                  <a:lnTo>
                    <a:pt x="272" y="44"/>
                  </a:lnTo>
                  <a:lnTo>
                    <a:pt x="271" y="44"/>
                  </a:lnTo>
                  <a:lnTo>
                    <a:pt x="227" y="64"/>
                  </a:lnTo>
                  <a:lnTo>
                    <a:pt x="187" y="87"/>
                  </a:lnTo>
                  <a:lnTo>
                    <a:pt x="149" y="116"/>
                  </a:lnTo>
                  <a:lnTo>
                    <a:pt x="113" y="147"/>
                  </a:lnTo>
                  <a:lnTo>
                    <a:pt x="112" y="148"/>
                  </a:lnTo>
                  <a:lnTo>
                    <a:pt x="79" y="183"/>
                  </a:lnTo>
                  <a:lnTo>
                    <a:pt x="49" y="220"/>
                  </a:lnTo>
                  <a:lnTo>
                    <a:pt x="24" y="262"/>
                  </a:lnTo>
                  <a:lnTo>
                    <a:pt x="0" y="299"/>
                  </a:lnTo>
                  <a:lnTo>
                    <a:pt x="0" y="303"/>
                  </a:lnTo>
                  <a:lnTo>
                    <a:pt x="1" y="303"/>
                  </a:lnTo>
                  <a:lnTo>
                    <a:pt x="2" y="304"/>
                  </a:lnTo>
                  <a:lnTo>
                    <a:pt x="3" y="304"/>
                  </a:lnTo>
                  <a:lnTo>
                    <a:pt x="4" y="303"/>
                  </a:lnTo>
                  <a:lnTo>
                    <a:pt x="5" y="303"/>
                  </a:lnTo>
                  <a:lnTo>
                    <a:pt x="5" y="302"/>
                  </a:lnTo>
                  <a:lnTo>
                    <a:pt x="29" y="264"/>
                  </a:lnTo>
                  <a:lnTo>
                    <a:pt x="54" y="224"/>
                  </a:lnTo>
                  <a:lnTo>
                    <a:pt x="85" y="185"/>
                  </a:lnTo>
                  <a:lnTo>
                    <a:pt x="85" y="187"/>
                  </a:lnTo>
                  <a:lnTo>
                    <a:pt x="117" y="153"/>
                  </a:lnTo>
                  <a:lnTo>
                    <a:pt x="153" y="121"/>
                  </a:lnTo>
                  <a:lnTo>
                    <a:pt x="152" y="121"/>
                  </a:lnTo>
                  <a:lnTo>
                    <a:pt x="191" y="93"/>
                  </a:lnTo>
                  <a:lnTo>
                    <a:pt x="230" y="70"/>
                  </a:lnTo>
                  <a:lnTo>
                    <a:pt x="274" y="49"/>
                  </a:lnTo>
                  <a:lnTo>
                    <a:pt x="321" y="33"/>
                  </a:lnTo>
                  <a:lnTo>
                    <a:pt x="319" y="34"/>
                  </a:lnTo>
                  <a:lnTo>
                    <a:pt x="367" y="22"/>
                  </a:lnTo>
                  <a:lnTo>
                    <a:pt x="415" y="12"/>
                  </a:lnTo>
                  <a:lnTo>
                    <a:pt x="464" y="5"/>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defTabSz="914377" eaLnBrk="0" fontAlgn="base" hangingPunct="0">
                <a:spcBef>
                  <a:spcPct val="0"/>
                </a:spcBef>
                <a:spcAft>
                  <a:spcPct val="0"/>
                </a:spcAft>
                <a:defRPr/>
              </a:pPr>
              <a:endParaRPr lang="en-US" sz="2000">
                <a:solidFill>
                  <a:srgbClr val="000000"/>
                </a:solidFill>
                <a:latin typeface="Arial" charset="0"/>
                <a:ea typeface="ＭＳ Ｐゴシック" charset="0"/>
                <a:cs typeface="ＭＳ Ｐゴシック" charset="0"/>
              </a:endParaRPr>
            </a:p>
          </p:txBody>
        </p:sp>
        <p:sp>
          <p:nvSpPr>
            <p:cNvPr id="50" name="Freeform 12">
              <a:extLst>
                <a:ext uri="{FF2B5EF4-FFF2-40B4-BE49-F238E27FC236}">
                  <a16:creationId xmlns:a16="http://schemas.microsoft.com/office/drawing/2014/main" id="{8205064B-F5B2-164C-B67C-99F256735A37}"/>
                </a:ext>
              </a:extLst>
            </p:cNvPr>
            <p:cNvSpPr>
              <a:spLocks/>
            </p:cNvSpPr>
            <p:nvPr/>
          </p:nvSpPr>
          <p:spPr bwMode="auto">
            <a:xfrm>
              <a:off x="1112838" y="3263900"/>
              <a:ext cx="163512" cy="82550"/>
            </a:xfrm>
            <a:custGeom>
              <a:avLst/>
              <a:gdLst>
                <a:gd name="T0" fmla="*/ 580 w 583"/>
                <a:gd name="T1" fmla="*/ 6 h 256"/>
                <a:gd name="T2" fmla="*/ 581 w 583"/>
                <a:gd name="T3" fmla="*/ 6 h 256"/>
                <a:gd name="T4" fmla="*/ 582 w 583"/>
                <a:gd name="T5" fmla="*/ 6 h 256"/>
                <a:gd name="T6" fmla="*/ 582 w 583"/>
                <a:gd name="T7" fmla="*/ 5 h 256"/>
                <a:gd name="T8" fmla="*/ 583 w 583"/>
                <a:gd name="T9" fmla="*/ 4 h 256"/>
                <a:gd name="T10" fmla="*/ 583 w 583"/>
                <a:gd name="T11" fmla="*/ 3 h 256"/>
                <a:gd name="T12" fmla="*/ 581 w 583"/>
                <a:gd name="T13" fmla="*/ 0 h 256"/>
                <a:gd name="T14" fmla="*/ 524 w 583"/>
                <a:gd name="T15" fmla="*/ 0 h 256"/>
                <a:gd name="T16" fmla="*/ 468 w 583"/>
                <a:gd name="T17" fmla="*/ 7 h 256"/>
                <a:gd name="T18" fmla="*/ 414 w 583"/>
                <a:gd name="T19" fmla="*/ 14 h 256"/>
                <a:gd name="T20" fmla="*/ 358 w 583"/>
                <a:gd name="T21" fmla="*/ 23 h 256"/>
                <a:gd name="T22" fmla="*/ 305 w 583"/>
                <a:gd name="T23" fmla="*/ 39 h 256"/>
                <a:gd name="T24" fmla="*/ 254 w 583"/>
                <a:gd name="T25" fmla="*/ 58 h 256"/>
                <a:gd name="T26" fmla="*/ 253 w 583"/>
                <a:gd name="T27" fmla="*/ 58 h 256"/>
                <a:gd name="T28" fmla="*/ 201 w 583"/>
                <a:gd name="T29" fmla="*/ 79 h 256"/>
                <a:gd name="T30" fmla="*/ 154 w 583"/>
                <a:gd name="T31" fmla="*/ 105 h 256"/>
                <a:gd name="T32" fmla="*/ 109 w 583"/>
                <a:gd name="T33" fmla="*/ 137 h 256"/>
                <a:gd name="T34" fmla="*/ 70 w 583"/>
                <a:gd name="T35" fmla="*/ 171 h 256"/>
                <a:gd name="T36" fmla="*/ 69 w 583"/>
                <a:gd name="T37" fmla="*/ 172 h 256"/>
                <a:gd name="T38" fmla="*/ 33 w 583"/>
                <a:gd name="T39" fmla="*/ 210 h 256"/>
                <a:gd name="T40" fmla="*/ 0 w 583"/>
                <a:gd name="T41" fmla="*/ 250 h 256"/>
                <a:gd name="T42" fmla="*/ 0 w 583"/>
                <a:gd name="T43" fmla="*/ 254 h 256"/>
                <a:gd name="T44" fmla="*/ 3 w 583"/>
                <a:gd name="T45" fmla="*/ 256 h 256"/>
                <a:gd name="T46" fmla="*/ 4 w 583"/>
                <a:gd name="T47" fmla="*/ 256 h 256"/>
                <a:gd name="T48" fmla="*/ 6 w 583"/>
                <a:gd name="T49" fmla="*/ 254 h 256"/>
                <a:gd name="T50" fmla="*/ 39 w 583"/>
                <a:gd name="T51" fmla="*/ 213 h 256"/>
                <a:gd name="T52" fmla="*/ 39 w 583"/>
                <a:gd name="T53" fmla="*/ 213 h 256"/>
                <a:gd name="T54" fmla="*/ 75 w 583"/>
                <a:gd name="T55" fmla="*/ 176 h 256"/>
                <a:gd name="T56" fmla="*/ 113 w 583"/>
                <a:gd name="T57" fmla="*/ 142 h 256"/>
                <a:gd name="T58" fmla="*/ 112 w 583"/>
                <a:gd name="T59" fmla="*/ 142 h 256"/>
                <a:gd name="T60" fmla="*/ 157 w 583"/>
                <a:gd name="T61" fmla="*/ 110 h 256"/>
                <a:gd name="T62" fmla="*/ 204 w 583"/>
                <a:gd name="T63" fmla="*/ 84 h 256"/>
                <a:gd name="T64" fmla="*/ 256 w 583"/>
                <a:gd name="T65" fmla="*/ 63 h 256"/>
                <a:gd name="T66" fmla="*/ 308 w 583"/>
                <a:gd name="T67" fmla="*/ 44 h 256"/>
                <a:gd name="T68" fmla="*/ 361 w 583"/>
                <a:gd name="T69" fmla="*/ 29 h 256"/>
                <a:gd name="T70" fmla="*/ 359 w 583"/>
                <a:gd name="T71" fmla="*/ 30 h 256"/>
                <a:gd name="T72" fmla="*/ 415 w 583"/>
                <a:gd name="T73" fmla="*/ 20 h 256"/>
                <a:gd name="T74" fmla="*/ 469 w 583"/>
                <a:gd name="T75" fmla="*/ 14 h 256"/>
                <a:gd name="T76" fmla="*/ 526 w 583"/>
                <a:gd name="T77" fmla="*/ 6 h 256"/>
                <a:gd name="T78" fmla="*/ 580 w 583"/>
                <a:gd name="T79" fmla="*/ 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83" h="256">
                  <a:moveTo>
                    <a:pt x="580" y="6"/>
                  </a:moveTo>
                  <a:lnTo>
                    <a:pt x="581" y="6"/>
                  </a:lnTo>
                  <a:lnTo>
                    <a:pt x="582" y="6"/>
                  </a:lnTo>
                  <a:lnTo>
                    <a:pt x="582" y="5"/>
                  </a:lnTo>
                  <a:lnTo>
                    <a:pt x="583" y="4"/>
                  </a:lnTo>
                  <a:lnTo>
                    <a:pt x="583" y="3"/>
                  </a:lnTo>
                  <a:lnTo>
                    <a:pt x="581" y="0"/>
                  </a:lnTo>
                  <a:lnTo>
                    <a:pt x="524" y="0"/>
                  </a:lnTo>
                  <a:lnTo>
                    <a:pt x="468" y="7"/>
                  </a:lnTo>
                  <a:lnTo>
                    <a:pt x="414" y="14"/>
                  </a:lnTo>
                  <a:lnTo>
                    <a:pt x="358" y="23"/>
                  </a:lnTo>
                  <a:lnTo>
                    <a:pt x="305" y="39"/>
                  </a:lnTo>
                  <a:lnTo>
                    <a:pt x="254" y="58"/>
                  </a:lnTo>
                  <a:lnTo>
                    <a:pt x="253" y="58"/>
                  </a:lnTo>
                  <a:lnTo>
                    <a:pt x="201" y="79"/>
                  </a:lnTo>
                  <a:lnTo>
                    <a:pt x="154" y="105"/>
                  </a:lnTo>
                  <a:lnTo>
                    <a:pt x="109" y="137"/>
                  </a:lnTo>
                  <a:lnTo>
                    <a:pt x="70" y="171"/>
                  </a:lnTo>
                  <a:lnTo>
                    <a:pt x="69" y="172"/>
                  </a:lnTo>
                  <a:lnTo>
                    <a:pt x="33" y="210"/>
                  </a:lnTo>
                  <a:lnTo>
                    <a:pt x="0" y="250"/>
                  </a:lnTo>
                  <a:lnTo>
                    <a:pt x="0" y="254"/>
                  </a:lnTo>
                  <a:lnTo>
                    <a:pt x="3" y="256"/>
                  </a:lnTo>
                  <a:lnTo>
                    <a:pt x="4" y="256"/>
                  </a:lnTo>
                  <a:lnTo>
                    <a:pt x="6" y="254"/>
                  </a:lnTo>
                  <a:lnTo>
                    <a:pt x="39" y="213"/>
                  </a:lnTo>
                  <a:lnTo>
                    <a:pt x="39" y="213"/>
                  </a:lnTo>
                  <a:lnTo>
                    <a:pt x="75" y="176"/>
                  </a:lnTo>
                  <a:lnTo>
                    <a:pt x="113" y="142"/>
                  </a:lnTo>
                  <a:lnTo>
                    <a:pt x="112" y="142"/>
                  </a:lnTo>
                  <a:lnTo>
                    <a:pt x="157" y="110"/>
                  </a:lnTo>
                  <a:lnTo>
                    <a:pt x="204" y="84"/>
                  </a:lnTo>
                  <a:lnTo>
                    <a:pt x="256" y="63"/>
                  </a:lnTo>
                  <a:lnTo>
                    <a:pt x="308" y="44"/>
                  </a:lnTo>
                  <a:lnTo>
                    <a:pt x="361" y="29"/>
                  </a:lnTo>
                  <a:lnTo>
                    <a:pt x="359" y="30"/>
                  </a:lnTo>
                  <a:lnTo>
                    <a:pt x="415" y="20"/>
                  </a:lnTo>
                  <a:lnTo>
                    <a:pt x="469" y="14"/>
                  </a:lnTo>
                  <a:lnTo>
                    <a:pt x="526" y="6"/>
                  </a:lnTo>
                  <a:lnTo>
                    <a:pt x="580" y="6"/>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defTabSz="914377" eaLnBrk="0" fontAlgn="base" hangingPunct="0">
                <a:spcBef>
                  <a:spcPct val="0"/>
                </a:spcBef>
                <a:spcAft>
                  <a:spcPct val="0"/>
                </a:spcAft>
                <a:defRPr/>
              </a:pPr>
              <a:endParaRPr lang="en-US" sz="2000">
                <a:solidFill>
                  <a:srgbClr val="000000"/>
                </a:solidFill>
                <a:latin typeface="Arial" charset="0"/>
                <a:ea typeface="ＭＳ Ｐゴシック" charset="0"/>
                <a:cs typeface="ＭＳ Ｐゴシック" charset="0"/>
              </a:endParaRPr>
            </a:p>
          </p:txBody>
        </p:sp>
        <p:sp>
          <p:nvSpPr>
            <p:cNvPr id="51" name="Oval 13">
              <a:extLst>
                <a:ext uri="{FF2B5EF4-FFF2-40B4-BE49-F238E27FC236}">
                  <a16:creationId xmlns:a16="http://schemas.microsoft.com/office/drawing/2014/main" id="{617D3B15-73CF-6A47-AFB8-ADC605D2F278}"/>
                </a:ext>
              </a:extLst>
            </p:cNvPr>
            <p:cNvSpPr>
              <a:spLocks noChangeArrowheads="1"/>
            </p:cNvSpPr>
            <p:nvPr/>
          </p:nvSpPr>
          <p:spPr bwMode="auto">
            <a:xfrm>
              <a:off x="1096963" y="3079750"/>
              <a:ext cx="76200" cy="82550"/>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defTabSz="914377" eaLnBrk="0" fontAlgn="base" hangingPunct="0">
                <a:spcBef>
                  <a:spcPct val="0"/>
                </a:spcBef>
                <a:spcAft>
                  <a:spcPct val="0"/>
                </a:spcAft>
                <a:defRPr/>
              </a:pPr>
              <a:endParaRPr lang="en-US" sz="2000">
                <a:solidFill>
                  <a:srgbClr val="000000"/>
                </a:solidFill>
                <a:latin typeface="Arial" charset="0"/>
                <a:ea typeface="ＭＳ Ｐゴシック" charset="0"/>
                <a:cs typeface="ＭＳ Ｐゴシック" charset="0"/>
              </a:endParaRPr>
            </a:p>
          </p:txBody>
        </p:sp>
      </p:grpSp>
    </p:spTree>
    <p:extLst>
      <p:ext uri="{BB962C8B-B14F-4D97-AF65-F5344CB8AC3E}">
        <p14:creationId xmlns:p14="http://schemas.microsoft.com/office/powerpoint/2010/main" val="260973905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Urban Institute Light Gray">
  <a:themeElements>
    <a:clrScheme name="Urban Institute">
      <a:dk1>
        <a:srgbClr val="000000"/>
      </a:dk1>
      <a:lt1>
        <a:srgbClr val="FFFFFF"/>
      </a:lt1>
      <a:dk2>
        <a:srgbClr val="212745"/>
      </a:dk2>
      <a:lt2>
        <a:srgbClr val="B4DCFA"/>
      </a:lt2>
      <a:accent1>
        <a:srgbClr val="0AA7DA"/>
      </a:accent1>
      <a:accent2>
        <a:srgbClr val="D2D2D2"/>
      </a:accent2>
      <a:accent3>
        <a:srgbClr val="000000"/>
      </a:accent3>
      <a:accent4>
        <a:srgbClr val="FDBF11"/>
      </a:accent4>
      <a:accent5>
        <a:srgbClr val="EC008B"/>
      </a:accent5>
      <a:accent6>
        <a:srgbClr val="55B748"/>
      </a:accent6>
      <a:hlink>
        <a:srgbClr val="5C5859"/>
      </a:hlink>
      <a:folHlink>
        <a:srgbClr val="DB2B27"/>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Urban Institute Light Gray" id="{ED9D5D75-73FD-7640-A00A-F351FA6D0596}" vid="{EE70085F-225B-2C4F-BCEB-5874B2CB2DC1}"/>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4562</TotalTime>
  <Words>1809</Words>
  <Application>Microsoft Macintosh PowerPoint</Application>
  <PresentationFormat>Widescreen</PresentationFormat>
  <Paragraphs>378</Paragraphs>
  <Slides>34</Slides>
  <Notes>18</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34</vt:i4>
      </vt:variant>
    </vt:vector>
  </HeadingPairs>
  <TitlesOfParts>
    <vt:vector size="45" baseType="lpstr">
      <vt:lpstr>Arial</vt:lpstr>
      <vt:lpstr>Avenir Book</vt:lpstr>
      <vt:lpstr>Calibri</vt:lpstr>
      <vt:lpstr>Calibri Light</vt:lpstr>
      <vt:lpstr>Courier New</vt:lpstr>
      <vt:lpstr>Gill Sans</vt:lpstr>
      <vt:lpstr>Helvetica</vt:lpstr>
      <vt:lpstr>Helvetica Neue Bold Condensed</vt:lpstr>
      <vt:lpstr>Skia</vt:lpstr>
      <vt:lpstr>Office Theme</vt:lpstr>
      <vt:lpstr>Urban Institute Light Gray</vt:lpstr>
      <vt:lpstr>PowerPoint Presentation</vt:lpstr>
      <vt:lpstr>my journey here</vt:lpstr>
      <vt:lpstr>training in compassion developing resilience</vt:lpstr>
      <vt:lpstr>PowerPoint Presentation</vt:lpstr>
      <vt:lpstr>Kidney Transplantation 2019</vt:lpstr>
      <vt:lpstr>PowerPoint Presentation</vt:lpstr>
      <vt:lpstr>Transplant success depends on life-long multi-drug immunosuppressive regimens</vt:lpstr>
      <vt:lpstr>PowerPoint Presentation</vt:lpstr>
      <vt:lpstr>Belatacept Development:  </vt:lpstr>
      <vt:lpstr>PowerPoint Presentation</vt:lpstr>
      <vt:lpstr>Beginner's Mind:  Journey back to transplantation and science</vt:lpstr>
      <vt:lpstr>Embrace open source and a core tool set</vt:lpstr>
      <vt:lpstr>Belatacept Development:  </vt:lpstr>
      <vt:lpstr>Cytomegalovirus </vt:lpstr>
      <vt:lpstr>Questions</vt:lpstr>
      <vt:lpstr>Transplantation a data rich field</vt:lpstr>
      <vt:lpstr>Inspired by Rmedicine 2018 a problem in hand- we can do this</vt:lpstr>
      <vt:lpstr>ezsetup:: – reproducible project set up</vt:lpstr>
      <vt:lpstr>ezsetup – reproducible project set up</vt:lpstr>
      <vt:lpstr>Emory CMV high risk kidney transplant cohort</vt:lpstr>
      <vt:lpstr>CMV high risk status is associated with inferior transplant survival outcomes</vt:lpstr>
      <vt:lpstr>PowerPoint Presentation</vt:lpstr>
      <vt:lpstr>PowerPoint Presentation</vt:lpstr>
      <vt:lpstr>PowerPoint Presentation</vt:lpstr>
      <vt:lpstr>Cytomegalovirus </vt:lpstr>
      <vt:lpstr>Reproducible research methods for flow cytometry and single cell -omics of blood lymphocytes</vt:lpstr>
      <vt:lpstr>Unsupervised clustering defines phenotypically distinct CD4 T cell populations in CMV + Subjects</vt:lpstr>
      <vt:lpstr>PowerPoint Presentation</vt:lpstr>
      <vt:lpstr>PowerPoint Presentation</vt:lpstr>
      <vt:lpstr>Our emerging perspective of transplant trajectories</vt:lpstr>
      <vt:lpstr>PowerPoint Presentation</vt:lpstr>
      <vt:lpstr>Teamwork and flow</vt:lpstr>
      <vt:lpstr>PowerPoint Presentation</vt:lpstr>
      <vt:lpstr>Special Thanks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Larsen, Christian P</dc:creator>
  <cp:lastModifiedBy>Larsen, Christian P</cp:lastModifiedBy>
  <cp:revision>213</cp:revision>
  <cp:lastPrinted>2019-07-17T12:51:10Z</cp:lastPrinted>
  <dcterms:created xsi:type="dcterms:W3CDTF">2019-04-06T17:30:35Z</dcterms:created>
  <dcterms:modified xsi:type="dcterms:W3CDTF">2019-09-14T11:55:32Z</dcterms:modified>
</cp:coreProperties>
</file>